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</p:sldIdLst>
  <p:sldSz cx="6858000" cy="9906000" type="A4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3C571"/>
    <a:srgbClr val="EFEFEF"/>
    <a:srgbClr val="E8E8E8"/>
    <a:srgbClr val="DAE3F3"/>
    <a:srgbClr val="CFCFC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4710" autoAdjust="0"/>
    <p:restoredTop sz="94660"/>
  </p:normalViewPr>
  <p:slideViewPr>
    <p:cSldViewPr snapToGrid="0">
      <p:cViewPr>
        <p:scale>
          <a:sx n="75" d="100"/>
          <a:sy n="75" d="100"/>
        </p:scale>
        <p:origin x="3954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2AFF0-2FE5-4FD8-A331-AB5E0C41AFE4}" type="datetimeFigureOut">
              <a:rPr kumimoji="1" lang="ja-JP" altLang="en-US" smtClean="0"/>
              <a:t>2024/3/29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A5247-C8C2-4351-8CB0-096C3D434D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8634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2AFF0-2FE5-4FD8-A331-AB5E0C41AFE4}" type="datetimeFigureOut">
              <a:rPr kumimoji="1" lang="ja-JP" altLang="en-US" smtClean="0"/>
              <a:t>2024/3/29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A5247-C8C2-4351-8CB0-096C3D434D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70400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2AFF0-2FE5-4FD8-A331-AB5E0C41AFE4}" type="datetimeFigureOut">
              <a:rPr kumimoji="1" lang="ja-JP" altLang="en-US" smtClean="0"/>
              <a:t>2024/3/29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A5247-C8C2-4351-8CB0-096C3D434D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3969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2AFF0-2FE5-4FD8-A331-AB5E0C41AFE4}" type="datetimeFigureOut">
              <a:rPr kumimoji="1" lang="ja-JP" altLang="en-US" smtClean="0"/>
              <a:t>2024/3/29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A5247-C8C2-4351-8CB0-096C3D434D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599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2AFF0-2FE5-4FD8-A331-AB5E0C41AFE4}" type="datetimeFigureOut">
              <a:rPr kumimoji="1" lang="ja-JP" altLang="en-US" smtClean="0"/>
              <a:t>2024/3/29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A5247-C8C2-4351-8CB0-096C3D434D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5087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2AFF0-2FE5-4FD8-A331-AB5E0C41AFE4}" type="datetimeFigureOut">
              <a:rPr kumimoji="1" lang="ja-JP" altLang="en-US" smtClean="0"/>
              <a:t>2024/3/29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A5247-C8C2-4351-8CB0-096C3D434D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8691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2AFF0-2FE5-4FD8-A331-AB5E0C41AFE4}" type="datetimeFigureOut">
              <a:rPr kumimoji="1" lang="ja-JP" altLang="en-US" smtClean="0"/>
              <a:t>2024/3/29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A5247-C8C2-4351-8CB0-096C3D434D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8656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2AFF0-2FE5-4FD8-A331-AB5E0C41AFE4}" type="datetimeFigureOut">
              <a:rPr kumimoji="1" lang="ja-JP" altLang="en-US" smtClean="0"/>
              <a:t>2024/3/29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A5247-C8C2-4351-8CB0-096C3D434D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169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2AFF0-2FE5-4FD8-A331-AB5E0C41AFE4}" type="datetimeFigureOut">
              <a:rPr kumimoji="1" lang="ja-JP" altLang="en-US" smtClean="0"/>
              <a:t>2024/3/29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A5247-C8C2-4351-8CB0-096C3D434D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5885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2AFF0-2FE5-4FD8-A331-AB5E0C41AFE4}" type="datetimeFigureOut">
              <a:rPr kumimoji="1" lang="ja-JP" altLang="en-US" smtClean="0"/>
              <a:t>2024/3/29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A5247-C8C2-4351-8CB0-096C3D434D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45184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2AFF0-2FE5-4FD8-A331-AB5E0C41AFE4}" type="datetimeFigureOut">
              <a:rPr kumimoji="1" lang="ja-JP" altLang="en-US" smtClean="0"/>
              <a:t>2024/3/29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A5247-C8C2-4351-8CB0-096C3D434D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1967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C2AFF0-2FE5-4FD8-A331-AB5E0C41AFE4}" type="datetimeFigureOut">
              <a:rPr kumimoji="1" lang="ja-JP" altLang="en-US" smtClean="0"/>
              <a:t>2024/3/29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CA5247-C8C2-4351-8CB0-096C3D434D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25641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17" b="3465"/>
          <a:stretch/>
        </p:blipFill>
        <p:spPr>
          <a:xfrm flipV="1">
            <a:off x="0" y="2766543"/>
            <a:ext cx="6858000" cy="3948581"/>
          </a:xfrm>
          <a:prstGeom prst="rect">
            <a:avLst/>
          </a:prstGeom>
        </p:spPr>
      </p:pic>
      <p:sp>
        <p:nvSpPr>
          <p:cNvPr id="136" name="フリーフォーム 135"/>
          <p:cNvSpPr/>
          <p:nvPr/>
        </p:nvSpPr>
        <p:spPr bwMode="gray">
          <a:xfrm flipH="1">
            <a:off x="-4133" y="7655807"/>
            <a:ext cx="3183174" cy="2247741"/>
          </a:xfrm>
          <a:custGeom>
            <a:avLst/>
            <a:gdLst>
              <a:gd name="connsiteX0" fmla="*/ 3243816 w 3243816"/>
              <a:gd name="connsiteY0" fmla="*/ 963403 h 2175200"/>
              <a:gd name="connsiteX1" fmla="*/ 3080444 w 3243816"/>
              <a:gd name="connsiteY1" fmla="*/ 963403 h 2175200"/>
              <a:gd name="connsiteX2" fmla="*/ 3080444 w 3243816"/>
              <a:gd name="connsiteY2" fmla="*/ 1142039 h 2175200"/>
              <a:gd name="connsiteX3" fmla="*/ 3087139 w 3243816"/>
              <a:gd name="connsiteY3" fmla="*/ 1160702 h 2175200"/>
              <a:gd name="connsiteX4" fmla="*/ 3102822 w 3243816"/>
              <a:gd name="connsiteY4" fmla="*/ 1918105 h 2175200"/>
              <a:gd name="connsiteX5" fmla="*/ 3080444 w 3243816"/>
              <a:gd name="connsiteY5" fmla="*/ 1988676 h 2175200"/>
              <a:gd name="connsiteX6" fmla="*/ 3080444 w 3243816"/>
              <a:gd name="connsiteY6" fmla="*/ 2125233 h 2175200"/>
              <a:gd name="connsiteX7" fmla="*/ 3243816 w 3243816"/>
              <a:gd name="connsiteY7" fmla="*/ 2125233 h 2175200"/>
              <a:gd name="connsiteX8" fmla="*/ 1567226 w 3243816"/>
              <a:gd name="connsiteY8" fmla="*/ 4 h 2175200"/>
              <a:gd name="connsiteX9" fmla="*/ 611769 w 3243816"/>
              <a:gd name="connsiteY9" fmla="*/ 326804 h 2175200"/>
              <a:gd name="connsiteX10" fmla="*/ 121068 w 3243816"/>
              <a:gd name="connsiteY10" fmla="*/ 2175200 h 2175200"/>
              <a:gd name="connsiteX11" fmla="*/ 3023424 w 3243816"/>
              <a:gd name="connsiteY11" fmla="*/ 2168490 h 2175200"/>
              <a:gd name="connsiteX12" fmla="*/ 3080444 w 3243816"/>
              <a:gd name="connsiteY12" fmla="*/ 1988676 h 2175200"/>
              <a:gd name="connsiteX13" fmla="*/ 3080444 w 3243816"/>
              <a:gd name="connsiteY13" fmla="*/ 1142039 h 2175200"/>
              <a:gd name="connsiteX14" fmla="*/ 3001780 w 3243816"/>
              <a:gd name="connsiteY14" fmla="*/ 922770 h 2175200"/>
              <a:gd name="connsiteX15" fmla="*/ 2524185 w 3243816"/>
              <a:gd name="connsiteY15" fmla="*/ 322382 h 2175200"/>
              <a:gd name="connsiteX16" fmla="*/ 1567226 w 3243816"/>
              <a:gd name="connsiteY16" fmla="*/ 4 h 2175200"/>
              <a:gd name="connsiteX0" fmla="*/ 3243816 w 3243816"/>
              <a:gd name="connsiteY0" fmla="*/ 963403 h 2175200"/>
              <a:gd name="connsiteX1" fmla="*/ 3080444 w 3243816"/>
              <a:gd name="connsiteY1" fmla="*/ 1142039 h 2175200"/>
              <a:gd name="connsiteX2" fmla="*/ 3087139 w 3243816"/>
              <a:gd name="connsiteY2" fmla="*/ 1160702 h 2175200"/>
              <a:gd name="connsiteX3" fmla="*/ 3102822 w 3243816"/>
              <a:gd name="connsiteY3" fmla="*/ 1918105 h 2175200"/>
              <a:gd name="connsiteX4" fmla="*/ 3080444 w 3243816"/>
              <a:gd name="connsiteY4" fmla="*/ 1988676 h 2175200"/>
              <a:gd name="connsiteX5" fmla="*/ 3080444 w 3243816"/>
              <a:gd name="connsiteY5" fmla="*/ 2125233 h 2175200"/>
              <a:gd name="connsiteX6" fmla="*/ 3243816 w 3243816"/>
              <a:gd name="connsiteY6" fmla="*/ 2125233 h 2175200"/>
              <a:gd name="connsiteX7" fmla="*/ 3243816 w 3243816"/>
              <a:gd name="connsiteY7" fmla="*/ 963403 h 2175200"/>
              <a:gd name="connsiteX8" fmla="*/ 1567226 w 3243816"/>
              <a:gd name="connsiteY8" fmla="*/ 4 h 2175200"/>
              <a:gd name="connsiteX9" fmla="*/ 611769 w 3243816"/>
              <a:gd name="connsiteY9" fmla="*/ 326804 h 2175200"/>
              <a:gd name="connsiteX10" fmla="*/ 121068 w 3243816"/>
              <a:gd name="connsiteY10" fmla="*/ 2175200 h 2175200"/>
              <a:gd name="connsiteX11" fmla="*/ 3023424 w 3243816"/>
              <a:gd name="connsiteY11" fmla="*/ 2168490 h 2175200"/>
              <a:gd name="connsiteX12" fmla="*/ 3080444 w 3243816"/>
              <a:gd name="connsiteY12" fmla="*/ 1988676 h 2175200"/>
              <a:gd name="connsiteX13" fmla="*/ 3080444 w 3243816"/>
              <a:gd name="connsiteY13" fmla="*/ 1142039 h 2175200"/>
              <a:gd name="connsiteX14" fmla="*/ 3001780 w 3243816"/>
              <a:gd name="connsiteY14" fmla="*/ 922770 h 2175200"/>
              <a:gd name="connsiteX15" fmla="*/ 2524185 w 3243816"/>
              <a:gd name="connsiteY15" fmla="*/ 322382 h 2175200"/>
              <a:gd name="connsiteX16" fmla="*/ 1567226 w 3243816"/>
              <a:gd name="connsiteY16" fmla="*/ 4 h 2175200"/>
              <a:gd name="connsiteX0" fmla="*/ 3243816 w 3243816"/>
              <a:gd name="connsiteY0" fmla="*/ 2125233 h 2175200"/>
              <a:gd name="connsiteX1" fmla="*/ 3080444 w 3243816"/>
              <a:gd name="connsiteY1" fmla="*/ 1142039 h 2175200"/>
              <a:gd name="connsiteX2" fmla="*/ 3087139 w 3243816"/>
              <a:gd name="connsiteY2" fmla="*/ 1160702 h 2175200"/>
              <a:gd name="connsiteX3" fmla="*/ 3102822 w 3243816"/>
              <a:gd name="connsiteY3" fmla="*/ 1918105 h 2175200"/>
              <a:gd name="connsiteX4" fmla="*/ 3080444 w 3243816"/>
              <a:gd name="connsiteY4" fmla="*/ 1988676 h 2175200"/>
              <a:gd name="connsiteX5" fmla="*/ 3080444 w 3243816"/>
              <a:gd name="connsiteY5" fmla="*/ 2125233 h 2175200"/>
              <a:gd name="connsiteX6" fmla="*/ 3243816 w 3243816"/>
              <a:gd name="connsiteY6" fmla="*/ 2125233 h 2175200"/>
              <a:gd name="connsiteX7" fmla="*/ 1567226 w 3243816"/>
              <a:gd name="connsiteY7" fmla="*/ 4 h 2175200"/>
              <a:gd name="connsiteX8" fmla="*/ 611769 w 3243816"/>
              <a:gd name="connsiteY8" fmla="*/ 326804 h 2175200"/>
              <a:gd name="connsiteX9" fmla="*/ 121068 w 3243816"/>
              <a:gd name="connsiteY9" fmla="*/ 2175200 h 2175200"/>
              <a:gd name="connsiteX10" fmla="*/ 3023424 w 3243816"/>
              <a:gd name="connsiteY10" fmla="*/ 2168490 h 2175200"/>
              <a:gd name="connsiteX11" fmla="*/ 3080444 w 3243816"/>
              <a:gd name="connsiteY11" fmla="*/ 1988676 h 2175200"/>
              <a:gd name="connsiteX12" fmla="*/ 3080444 w 3243816"/>
              <a:gd name="connsiteY12" fmla="*/ 1142039 h 2175200"/>
              <a:gd name="connsiteX13" fmla="*/ 3001780 w 3243816"/>
              <a:gd name="connsiteY13" fmla="*/ 922770 h 2175200"/>
              <a:gd name="connsiteX14" fmla="*/ 2524185 w 3243816"/>
              <a:gd name="connsiteY14" fmla="*/ 322382 h 2175200"/>
              <a:gd name="connsiteX15" fmla="*/ 1567226 w 3243816"/>
              <a:gd name="connsiteY15" fmla="*/ 4 h 2175200"/>
              <a:gd name="connsiteX0" fmla="*/ 3080444 w 3141717"/>
              <a:gd name="connsiteY0" fmla="*/ 2125233 h 2175200"/>
              <a:gd name="connsiteX1" fmla="*/ 3080444 w 3141717"/>
              <a:gd name="connsiteY1" fmla="*/ 1142039 h 2175200"/>
              <a:gd name="connsiteX2" fmla="*/ 3087139 w 3141717"/>
              <a:gd name="connsiteY2" fmla="*/ 1160702 h 2175200"/>
              <a:gd name="connsiteX3" fmla="*/ 3102822 w 3141717"/>
              <a:gd name="connsiteY3" fmla="*/ 1918105 h 2175200"/>
              <a:gd name="connsiteX4" fmla="*/ 3080444 w 3141717"/>
              <a:gd name="connsiteY4" fmla="*/ 1988676 h 2175200"/>
              <a:gd name="connsiteX5" fmla="*/ 3080444 w 3141717"/>
              <a:gd name="connsiteY5" fmla="*/ 2125233 h 2175200"/>
              <a:gd name="connsiteX6" fmla="*/ 1567226 w 3141717"/>
              <a:gd name="connsiteY6" fmla="*/ 4 h 2175200"/>
              <a:gd name="connsiteX7" fmla="*/ 611769 w 3141717"/>
              <a:gd name="connsiteY7" fmla="*/ 326804 h 2175200"/>
              <a:gd name="connsiteX8" fmla="*/ 121068 w 3141717"/>
              <a:gd name="connsiteY8" fmla="*/ 2175200 h 2175200"/>
              <a:gd name="connsiteX9" fmla="*/ 3023424 w 3141717"/>
              <a:gd name="connsiteY9" fmla="*/ 2168490 h 2175200"/>
              <a:gd name="connsiteX10" fmla="*/ 3080444 w 3141717"/>
              <a:gd name="connsiteY10" fmla="*/ 1988676 h 2175200"/>
              <a:gd name="connsiteX11" fmla="*/ 3080444 w 3141717"/>
              <a:gd name="connsiteY11" fmla="*/ 1142039 h 2175200"/>
              <a:gd name="connsiteX12" fmla="*/ 3001780 w 3141717"/>
              <a:gd name="connsiteY12" fmla="*/ 922770 h 2175200"/>
              <a:gd name="connsiteX13" fmla="*/ 2524185 w 3141717"/>
              <a:gd name="connsiteY13" fmla="*/ 322382 h 2175200"/>
              <a:gd name="connsiteX14" fmla="*/ 1567226 w 3141717"/>
              <a:gd name="connsiteY14" fmla="*/ 4 h 2175200"/>
              <a:gd name="connsiteX0" fmla="*/ 3080444 w 3087139"/>
              <a:gd name="connsiteY0" fmla="*/ 2125233 h 2175200"/>
              <a:gd name="connsiteX1" fmla="*/ 3080444 w 3087139"/>
              <a:gd name="connsiteY1" fmla="*/ 1142039 h 2175200"/>
              <a:gd name="connsiteX2" fmla="*/ 3087139 w 3087139"/>
              <a:gd name="connsiteY2" fmla="*/ 1160702 h 2175200"/>
              <a:gd name="connsiteX3" fmla="*/ 3080444 w 3087139"/>
              <a:gd name="connsiteY3" fmla="*/ 1988676 h 2175200"/>
              <a:gd name="connsiteX4" fmla="*/ 3080444 w 3087139"/>
              <a:gd name="connsiteY4" fmla="*/ 2125233 h 2175200"/>
              <a:gd name="connsiteX5" fmla="*/ 1567226 w 3087139"/>
              <a:gd name="connsiteY5" fmla="*/ 4 h 2175200"/>
              <a:gd name="connsiteX6" fmla="*/ 611769 w 3087139"/>
              <a:gd name="connsiteY6" fmla="*/ 326804 h 2175200"/>
              <a:gd name="connsiteX7" fmla="*/ 121068 w 3087139"/>
              <a:gd name="connsiteY7" fmla="*/ 2175200 h 2175200"/>
              <a:gd name="connsiteX8" fmla="*/ 3023424 w 3087139"/>
              <a:gd name="connsiteY8" fmla="*/ 2168490 h 2175200"/>
              <a:gd name="connsiteX9" fmla="*/ 3080444 w 3087139"/>
              <a:gd name="connsiteY9" fmla="*/ 1988676 h 2175200"/>
              <a:gd name="connsiteX10" fmla="*/ 3080444 w 3087139"/>
              <a:gd name="connsiteY10" fmla="*/ 1142039 h 2175200"/>
              <a:gd name="connsiteX11" fmla="*/ 3001780 w 3087139"/>
              <a:gd name="connsiteY11" fmla="*/ 922770 h 2175200"/>
              <a:gd name="connsiteX12" fmla="*/ 2524185 w 3087139"/>
              <a:gd name="connsiteY12" fmla="*/ 322382 h 2175200"/>
              <a:gd name="connsiteX13" fmla="*/ 1567226 w 3087139"/>
              <a:gd name="connsiteY13" fmla="*/ 4 h 2175200"/>
              <a:gd name="connsiteX0" fmla="*/ 3080444 w 3080444"/>
              <a:gd name="connsiteY0" fmla="*/ 2125233 h 2175200"/>
              <a:gd name="connsiteX1" fmla="*/ 3080444 w 3080444"/>
              <a:gd name="connsiteY1" fmla="*/ 1142039 h 2175200"/>
              <a:gd name="connsiteX2" fmla="*/ 3080444 w 3080444"/>
              <a:gd name="connsiteY2" fmla="*/ 1988676 h 2175200"/>
              <a:gd name="connsiteX3" fmla="*/ 3080444 w 3080444"/>
              <a:gd name="connsiteY3" fmla="*/ 2125233 h 2175200"/>
              <a:gd name="connsiteX4" fmla="*/ 1567226 w 3080444"/>
              <a:gd name="connsiteY4" fmla="*/ 4 h 2175200"/>
              <a:gd name="connsiteX5" fmla="*/ 611769 w 3080444"/>
              <a:gd name="connsiteY5" fmla="*/ 326804 h 2175200"/>
              <a:gd name="connsiteX6" fmla="*/ 121068 w 3080444"/>
              <a:gd name="connsiteY6" fmla="*/ 2175200 h 2175200"/>
              <a:gd name="connsiteX7" fmla="*/ 3023424 w 3080444"/>
              <a:gd name="connsiteY7" fmla="*/ 2168490 h 2175200"/>
              <a:gd name="connsiteX8" fmla="*/ 3080444 w 3080444"/>
              <a:gd name="connsiteY8" fmla="*/ 1988676 h 2175200"/>
              <a:gd name="connsiteX9" fmla="*/ 3080444 w 3080444"/>
              <a:gd name="connsiteY9" fmla="*/ 1142039 h 2175200"/>
              <a:gd name="connsiteX10" fmla="*/ 3001780 w 3080444"/>
              <a:gd name="connsiteY10" fmla="*/ 922770 h 2175200"/>
              <a:gd name="connsiteX11" fmla="*/ 2524185 w 3080444"/>
              <a:gd name="connsiteY11" fmla="*/ 322382 h 2175200"/>
              <a:gd name="connsiteX12" fmla="*/ 1567226 w 3080444"/>
              <a:gd name="connsiteY12" fmla="*/ 4 h 2175200"/>
              <a:gd name="connsiteX0" fmla="*/ 3080444 w 3080444"/>
              <a:gd name="connsiteY0" fmla="*/ 2125233 h 2175200"/>
              <a:gd name="connsiteX1" fmla="*/ 3080444 w 3080444"/>
              <a:gd name="connsiteY1" fmla="*/ 1142039 h 2175200"/>
              <a:gd name="connsiteX2" fmla="*/ 3080444 w 3080444"/>
              <a:gd name="connsiteY2" fmla="*/ 1988676 h 2175200"/>
              <a:gd name="connsiteX3" fmla="*/ 3080444 w 3080444"/>
              <a:gd name="connsiteY3" fmla="*/ 2125233 h 2175200"/>
              <a:gd name="connsiteX4" fmla="*/ 1567226 w 3080444"/>
              <a:gd name="connsiteY4" fmla="*/ 4 h 2175200"/>
              <a:gd name="connsiteX5" fmla="*/ 611769 w 3080444"/>
              <a:gd name="connsiteY5" fmla="*/ 326804 h 2175200"/>
              <a:gd name="connsiteX6" fmla="*/ 121068 w 3080444"/>
              <a:gd name="connsiteY6" fmla="*/ 2175200 h 2175200"/>
              <a:gd name="connsiteX7" fmla="*/ 3013899 w 3080444"/>
              <a:gd name="connsiteY7" fmla="*/ 2174840 h 2175200"/>
              <a:gd name="connsiteX8" fmla="*/ 3080444 w 3080444"/>
              <a:gd name="connsiteY8" fmla="*/ 1988676 h 2175200"/>
              <a:gd name="connsiteX9" fmla="*/ 3080444 w 3080444"/>
              <a:gd name="connsiteY9" fmla="*/ 1142039 h 2175200"/>
              <a:gd name="connsiteX10" fmla="*/ 3001780 w 3080444"/>
              <a:gd name="connsiteY10" fmla="*/ 922770 h 2175200"/>
              <a:gd name="connsiteX11" fmla="*/ 2524185 w 3080444"/>
              <a:gd name="connsiteY11" fmla="*/ 322382 h 2175200"/>
              <a:gd name="connsiteX12" fmla="*/ 1567226 w 3080444"/>
              <a:gd name="connsiteY12" fmla="*/ 4 h 217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080444" h="2175200">
                <a:moveTo>
                  <a:pt x="3080444" y="2125233"/>
                </a:moveTo>
                <a:lnTo>
                  <a:pt x="3080444" y="1142039"/>
                </a:lnTo>
                <a:lnTo>
                  <a:pt x="3080444" y="1988676"/>
                </a:lnTo>
                <a:lnTo>
                  <a:pt x="3080444" y="2125233"/>
                </a:lnTo>
                <a:close/>
                <a:moveTo>
                  <a:pt x="1567226" y="4"/>
                </a:moveTo>
                <a:cubicBezTo>
                  <a:pt x="1230127" y="784"/>
                  <a:pt x="893277" y="109759"/>
                  <a:pt x="611769" y="326804"/>
                </a:cubicBezTo>
                <a:cubicBezTo>
                  <a:pt x="48752" y="760893"/>
                  <a:pt x="-152510" y="1519017"/>
                  <a:pt x="121068" y="2175200"/>
                </a:cubicBezTo>
                <a:lnTo>
                  <a:pt x="3013899" y="2174840"/>
                </a:lnTo>
                <a:lnTo>
                  <a:pt x="3080444" y="1988676"/>
                </a:lnTo>
                <a:lnTo>
                  <a:pt x="3080444" y="1142039"/>
                </a:lnTo>
                <a:lnTo>
                  <a:pt x="3001780" y="922770"/>
                </a:lnTo>
                <a:cubicBezTo>
                  <a:pt x="2897287" y="691796"/>
                  <a:pt x="2736066" y="484188"/>
                  <a:pt x="2524185" y="322382"/>
                </a:cubicBezTo>
                <a:cubicBezTo>
                  <a:pt x="2241676" y="106642"/>
                  <a:pt x="1904326" y="-775"/>
                  <a:pt x="1567226" y="4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30" name="タイトル 1"/>
          <p:cNvSpPr txBox="1">
            <a:spLocks/>
          </p:cNvSpPr>
          <p:nvPr/>
        </p:nvSpPr>
        <p:spPr>
          <a:xfrm>
            <a:off x="193103" y="8081712"/>
            <a:ext cx="3024038" cy="69460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n-US" altLang="ja-JP" sz="4200" b="1" smtClean="0">
                <a:solidFill>
                  <a:schemeClr val="bg1"/>
                </a:solidFill>
                <a:latin typeface="+mn-ea"/>
                <a:ea typeface="+mn-ea"/>
              </a:rPr>
              <a:t/>
            </a:r>
            <a:br>
              <a:rPr lang="en-US" altLang="ja-JP" sz="4200" b="1" smtClean="0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ja-JP" altLang="en-US" sz="4200" b="1" smtClean="0">
                <a:solidFill>
                  <a:schemeClr val="bg1"/>
                </a:solidFill>
                <a:latin typeface="+mn-ea"/>
                <a:ea typeface="+mn-ea"/>
              </a:rPr>
              <a:t>有田川町</a:t>
            </a:r>
            <a:endParaRPr lang="ja-JP" altLang="en-US" sz="42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131" name="タイトル 1"/>
          <p:cNvSpPr txBox="1">
            <a:spLocks/>
          </p:cNvSpPr>
          <p:nvPr/>
        </p:nvSpPr>
        <p:spPr>
          <a:xfrm>
            <a:off x="193103" y="8714180"/>
            <a:ext cx="3024038" cy="6519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ja-JP" altLang="en-US" sz="4200" b="1" dirty="0" smtClean="0">
                <a:solidFill>
                  <a:schemeClr val="bg1"/>
                </a:solidFill>
                <a:latin typeface="+mn-ea"/>
                <a:ea typeface="+mn-ea"/>
              </a:rPr>
              <a:t>こども家庭</a:t>
            </a:r>
            <a:endParaRPr lang="ja-JP" altLang="en-US" sz="42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132" name="タイトル 1"/>
          <p:cNvSpPr txBox="1">
            <a:spLocks/>
          </p:cNvSpPr>
          <p:nvPr/>
        </p:nvSpPr>
        <p:spPr>
          <a:xfrm>
            <a:off x="193103" y="9281813"/>
            <a:ext cx="3024038" cy="6519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ja-JP" altLang="en-US" sz="4200" b="1" dirty="0" smtClean="0">
                <a:solidFill>
                  <a:schemeClr val="bg1"/>
                </a:solidFill>
                <a:latin typeface="+mn-ea"/>
                <a:ea typeface="+mn-ea"/>
              </a:rPr>
              <a:t>センター</a:t>
            </a:r>
            <a:endParaRPr lang="ja-JP" altLang="en-US" sz="42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grpSp>
        <p:nvGrpSpPr>
          <p:cNvPr id="88" name="グループ化 87"/>
          <p:cNvGrpSpPr/>
          <p:nvPr/>
        </p:nvGrpSpPr>
        <p:grpSpPr>
          <a:xfrm rot="10800000">
            <a:off x="5563052" y="3812737"/>
            <a:ext cx="1005798" cy="667367"/>
            <a:chOff x="944798" y="4509294"/>
            <a:chExt cx="1005798" cy="667367"/>
          </a:xfrm>
          <a:solidFill>
            <a:schemeClr val="bg1"/>
          </a:solidFill>
        </p:grpSpPr>
        <p:sp>
          <p:nvSpPr>
            <p:cNvPr id="89" name="楕円 88"/>
            <p:cNvSpPr/>
            <p:nvPr/>
          </p:nvSpPr>
          <p:spPr>
            <a:xfrm>
              <a:off x="1034986" y="4677693"/>
              <a:ext cx="242135" cy="24213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0" name="楕円 89"/>
            <p:cNvSpPr/>
            <p:nvPr/>
          </p:nvSpPr>
          <p:spPr>
            <a:xfrm>
              <a:off x="1114186" y="4669762"/>
              <a:ext cx="283710" cy="28371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1" name="楕円 90"/>
            <p:cNvSpPr/>
            <p:nvPr/>
          </p:nvSpPr>
          <p:spPr>
            <a:xfrm>
              <a:off x="1262586" y="4604055"/>
              <a:ext cx="283710" cy="37824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3" name="楕円 92"/>
            <p:cNvSpPr/>
            <p:nvPr/>
          </p:nvSpPr>
          <p:spPr>
            <a:xfrm>
              <a:off x="944798" y="4869002"/>
              <a:ext cx="242135" cy="24213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4" name="楕円 93"/>
            <p:cNvSpPr/>
            <p:nvPr/>
          </p:nvSpPr>
          <p:spPr>
            <a:xfrm>
              <a:off x="1086313" y="4868988"/>
              <a:ext cx="283710" cy="28371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5" name="楕円 94"/>
            <p:cNvSpPr/>
            <p:nvPr/>
          </p:nvSpPr>
          <p:spPr>
            <a:xfrm>
              <a:off x="1266224" y="4891845"/>
              <a:ext cx="283710" cy="28371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7" name="楕円 96"/>
            <p:cNvSpPr/>
            <p:nvPr/>
          </p:nvSpPr>
          <p:spPr>
            <a:xfrm>
              <a:off x="1165267" y="4610295"/>
              <a:ext cx="84229" cy="8422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8" name="楕円 97"/>
            <p:cNvSpPr/>
            <p:nvPr/>
          </p:nvSpPr>
          <p:spPr>
            <a:xfrm>
              <a:off x="1266224" y="4509294"/>
              <a:ext cx="69739" cy="6973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" name="楕円 143"/>
            <p:cNvSpPr/>
            <p:nvPr/>
          </p:nvSpPr>
          <p:spPr>
            <a:xfrm>
              <a:off x="1597457" y="4887170"/>
              <a:ext cx="283710" cy="28371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5" name="楕円 144"/>
            <p:cNvSpPr/>
            <p:nvPr/>
          </p:nvSpPr>
          <p:spPr>
            <a:xfrm>
              <a:off x="1396202" y="4892951"/>
              <a:ext cx="283710" cy="28371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6" name="楕円 145"/>
            <p:cNvSpPr/>
            <p:nvPr/>
          </p:nvSpPr>
          <p:spPr>
            <a:xfrm>
              <a:off x="1666886" y="4832714"/>
              <a:ext cx="283710" cy="28371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7" name="楕円 146"/>
            <p:cNvSpPr/>
            <p:nvPr/>
          </p:nvSpPr>
          <p:spPr>
            <a:xfrm>
              <a:off x="1577703" y="4627174"/>
              <a:ext cx="283710" cy="28371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8" name="楕円 147"/>
            <p:cNvSpPr/>
            <p:nvPr/>
          </p:nvSpPr>
          <p:spPr>
            <a:xfrm>
              <a:off x="1467048" y="4669762"/>
              <a:ext cx="283710" cy="28371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77" name="グループ化 76"/>
          <p:cNvGrpSpPr/>
          <p:nvPr/>
        </p:nvGrpSpPr>
        <p:grpSpPr>
          <a:xfrm>
            <a:off x="5140191" y="4711796"/>
            <a:ext cx="779678" cy="612045"/>
            <a:chOff x="944798" y="4563510"/>
            <a:chExt cx="779678" cy="612045"/>
          </a:xfrm>
          <a:solidFill>
            <a:schemeClr val="bg1"/>
          </a:solidFill>
        </p:grpSpPr>
        <p:sp>
          <p:nvSpPr>
            <p:cNvPr id="78" name="楕円 77"/>
            <p:cNvSpPr/>
            <p:nvPr/>
          </p:nvSpPr>
          <p:spPr>
            <a:xfrm>
              <a:off x="965245" y="4740166"/>
              <a:ext cx="242135" cy="24213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9" name="楕円 78"/>
            <p:cNvSpPr/>
            <p:nvPr/>
          </p:nvSpPr>
          <p:spPr>
            <a:xfrm>
              <a:off x="1134033" y="4727133"/>
              <a:ext cx="283710" cy="28371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0" name="楕円 79"/>
            <p:cNvSpPr/>
            <p:nvPr/>
          </p:nvSpPr>
          <p:spPr>
            <a:xfrm>
              <a:off x="1324837" y="4738562"/>
              <a:ext cx="283710" cy="28371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1" name="楕円 80"/>
            <p:cNvSpPr/>
            <p:nvPr/>
          </p:nvSpPr>
          <p:spPr>
            <a:xfrm>
              <a:off x="1482341" y="4787887"/>
              <a:ext cx="242135" cy="24213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2" name="楕円 81"/>
            <p:cNvSpPr/>
            <p:nvPr/>
          </p:nvSpPr>
          <p:spPr>
            <a:xfrm>
              <a:off x="944798" y="4869002"/>
              <a:ext cx="242135" cy="24213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3" name="楕円 82"/>
            <p:cNvSpPr/>
            <p:nvPr/>
          </p:nvSpPr>
          <p:spPr>
            <a:xfrm>
              <a:off x="1086313" y="4868988"/>
              <a:ext cx="283710" cy="28371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4" name="楕円 83"/>
            <p:cNvSpPr/>
            <p:nvPr/>
          </p:nvSpPr>
          <p:spPr>
            <a:xfrm>
              <a:off x="1266224" y="4891845"/>
              <a:ext cx="283710" cy="28371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5" name="楕円 84"/>
            <p:cNvSpPr/>
            <p:nvPr/>
          </p:nvSpPr>
          <p:spPr>
            <a:xfrm>
              <a:off x="1476536" y="4873237"/>
              <a:ext cx="242135" cy="24213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6" name="楕円 85"/>
            <p:cNvSpPr/>
            <p:nvPr/>
          </p:nvSpPr>
          <p:spPr>
            <a:xfrm>
              <a:off x="1245613" y="4664316"/>
              <a:ext cx="84229" cy="8422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7" name="楕円 86"/>
            <p:cNvSpPr/>
            <p:nvPr/>
          </p:nvSpPr>
          <p:spPr>
            <a:xfrm>
              <a:off x="1201217" y="4563510"/>
              <a:ext cx="69739" cy="6973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62" name="グループ化 61"/>
          <p:cNvGrpSpPr/>
          <p:nvPr/>
        </p:nvGrpSpPr>
        <p:grpSpPr>
          <a:xfrm>
            <a:off x="3500767" y="4733953"/>
            <a:ext cx="1206740" cy="625695"/>
            <a:chOff x="813516" y="4496794"/>
            <a:chExt cx="1206740" cy="625695"/>
          </a:xfrm>
          <a:solidFill>
            <a:schemeClr val="bg1"/>
          </a:solidFill>
        </p:grpSpPr>
        <p:sp>
          <p:nvSpPr>
            <p:cNvPr id="63" name="楕円 62"/>
            <p:cNvSpPr/>
            <p:nvPr/>
          </p:nvSpPr>
          <p:spPr>
            <a:xfrm>
              <a:off x="813516" y="4805402"/>
              <a:ext cx="242135" cy="24213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4" name="楕円 63"/>
            <p:cNvSpPr/>
            <p:nvPr/>
          </p:nvSpPr>
          <p:spPr>
            <a:xfrm>
              <a:off x="950509" y="4714903"/>
              <a:ext cx="242135" cy="24213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5" name="楕円 64"/>
            <p:cNvSpPr/>
            <p:nvPr/>
          </p:nvSpPr>
          <p:spPr>
            <a:xfrm>
              <a:off x="1133847" y="4684524"/>
              <a:ext cx="283710" cy="28371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6" name="楕円 65"/>
            <p:cNvSpPr/>
            <p:nvPr/>
          </p:nvSpPr>
          <p:spPr>
            <a:xfrm>
              <a:off x="1349128" y="4705311"/>
              <a:ext cx="283710" cy="28371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7" name="楕円 66"/>
            <p:cNvSpPr/>
            <p:nvPr/>
          </p:nvSpPr>
          <p:spPr>
            <a:xfrm>
              <a:off x="1527460" y="4718888"/>
              <a:ext cx="329314" cy="2672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8" name="楕円 67"/>
            <p:cNvSpPr/>
            <p:nvPr/>
          </p:nvSpPr>
          <p:spPr>
            <a:xfrm>
              <a:off x="941432" y="4868431"/>
              <a:ext cx="242135" cy="24213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9" name="楕円 68"/>
            <p:cNvSpPr/>
            <p:nvPr/>
          </p:nvSpPr>
          <p:spPr>
            <a:xfrm>
              <a:off x="1095206" y="4812505"/>
              <a:ext cx="283710" cy="28371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" name="楕円 69"/>
            <p:cNvSpPr/>
            <p:nvPr/>
          </p:nvSpPr>
          <p:spPr>
            <a:xfrm>
              <a:off x="1278544" y="4838779"/>
              <a:ext cx="283710" cy="28371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1" name="楕円 70"/>
            <p:cNvSpPr/>
            <p:nvPr/>
          </p:nvSpPr>
          <p:spPr>
            <a:xfrm>
              <a:off x="1481553" y="4868347"/>
              <a:ext cx="242135" cy="24213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2" name="楕円 71"/>
            <p:cNvSpPr/>
            <p:nvPr/>
          </p:nvSpPr>
          <p:spPr>
            <a:xfrm>
              <a:off x="1482111" y="4645144"/>
              <a:ext cx="126250" cy="1262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3" name="楕円 72"/>
            <p:cNvSpPr/>
            <p:nvPr/>
          </p:nvSpPr>
          <p:spPr>
            <a:xfrm>
              <a:off x="1608361" y="4554163"/>
              <a:ext cx="84229" cy="8422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4" name="楕円 73"/>
            <p:cNvSpPr/>
            <p:nvPr/>
          </p:nvSpPr>
          <p:spPr>
            <a:xfrm>
              <a:off x="1728006" y="4496794"/>
              <a:ext cx="69739" cy="6973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5" name="楕円 74"/>
            <p:cNvSpPr/>
            <p:nvPr/>
          </p:nvSpPr>
          <p:spPr>
            <a:xfrm>
              <a:off x="1734528" y="4811328"/>
              <a:ext cx="285728" cy="25297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6" name="楕円 75"/>
            <p:cNvSpPr/>
            <p:nvPr/>
          </p:nvSpPr>
          <p:spPr>
            <a:xfrm>
              <a:off x="1633072" y="4854974"/>
              <a:ext cx="242135" cy="24213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47" name="グループ化 46"/>
          <p:cNvGrpSpPr/>
          <p:nvPr/>
        </p:nvGrpSpPr>
        <p:grpSpPr>
          <a:xfrm>
            <a:off x="1750944" y="4440126"/>
            <a:ext cx="1221477" cy="608122"/>
            <a:chOff x="892351" y="4635217"/>
            <a:chExt cx="1221477" cy="608122"/>
          </a:xfrm>
          <a:solidFill>
            <a:schemeClr val="bg1"/>
          </a:solidFill>
        </p:grpSpPr>
        <p:sp>
          <p:nvSpPr>
            <p:cNvPr id="48" name="楕円 47"/>
            <p:cNvSpPr/>
            <p:nvPr/>
          </p:nvSpPr>
          <p:spPr>
            <a:xfrm>
              <a:off x="1062867" y="4981199"/>
              <a:ext cx="242135" cy="24213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" name="楕円 48"/>
            <p:cNvSpPr/>
            <p:nvPr/>
          </p:nvSpPr>
          <p:spPr>
            <a:xfrm>
              <a:off x="931957" y="4714903"/>
              <a:ext cx="242135" cy="24213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" name="楕円 49"/>
            <p:cNvSpPr/>
            <p:nvPr/>
          </p:nvSpPr>
          <p:spPr>
            <a:xfrm>
              <a:off x="1133847" y="4684524"/>
              <a:ext cx="283710" cy="28371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" name="楕円 50"/>
            <p:cNvSpPr/>
            <p:nvPr/>
          </p:nvSpPr>
          <p:spPr>
            <a:xfrm>
              <a:off x="1349128" y="4705311"/>
              <a:ext cx="283710" cy="28371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" name="楕円 51"/>
            <p:cNvSpPr/>
            <p:nvPr/>
          </p:nvSpPr>
          <p:spPr>
            <a:xfrm>
              <a:off x="1527460" y="4718888"/>
              <a:ext cx="329314" cy="2672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" name="楕円 52"/>
            <p:cNvSpPr/>
            <p:nvPr/>
          </p:nvSpPr>
          <p:spPr>
            <a:xfrm>
              <a:off x="892351" y="4868431"/>
              <a:ext cx="242135" cy="24213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" name="楕円 53"/>
            <p:cNvSpPr/>
            <p:nvPr/>
          </p:nvSpPr>
          <p:spPr>
            <a:xfrm>
              <a:off x="1095206" y="4812505"/>
              <a:ext cx="283710" cy="28371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" name="楕円 54"/>
            <p:cNvSpPr/>
            <p:nvPr/>
          </p:nvSpPr>
          <p:spPr>
            <a:xfrm>
              <a:off x="1278544" y="4838779"/>
              <a:ext cx="283710" cy="28371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" name="楕円 55"/>
            <p:cNvSpPr/>
            <p:nvPr/>
          </p:nvSpPr>
          <p:spPr>
            <a:xfrm>
              <a:off x="1481553" y="4868347"/>
              <a:ext cx="242135" cy="24213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" name="楕円 56"/>
            <p:cNvSpPr/>
            <p:nvPr/>
          </p:nvSpPr>
          <p:spPr>
            <a:xfrm>
              <a:off x="1509131" y="4648514"/>
              <a:ext cx="126250" cy="1262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" name="楕円 57"/>
            <p:cNvSpPr/>
            <p:nvPr/>
          </p:nvSpPr>
          <p:spPr>
            <a:xfrm>
              <a:off x="1913893" y="4777072"/>
              <a:ext cx="84229" cy="8422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" name="楕円 58"/>
            <p:cNvSpPr/>
            <p:nvPr/>
          </p:nvSpPr>
          <p:spPr>
            <a:xfrm>
              <a:off x="2044089" y="4782437"/>
              <a:ext cx="69739" cy="6973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楕円 59"/>
            <p:cNvSpPr/>
            <p:nvPr/>
          </p:nvSpPr>
          <p:spPr>
            <a:xfrm>
              <a:off x="1257985" y="4992907"/>
              <a:ext cx="285728" cy="19443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" name="楕円 60"/>
            <p:cNvSpPr/>
            <p:nvPr/>
          </p:nvSpPr>
          <p:spPr>
            <a:xfrm>
              <a:off x="1633072" y="4854974"/>
              <a:ext cx="242135" cy="24213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" name="楕円 134"/>
            <p:cNvSpPr/>
            <p:nvPr/>
          </p:nvSpPr>
          <p:spPr>
            <a:xfrm>
              <a:off x="1462510" y="4992907"/>
              <a:ext cx="285728" cy="2504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" name="楕円 140"/>
            <p:cNvSpPr/>
            <p:nvPr/>
          </p:nvSpPr>
          <p:spPr>
            <a:xfrm>
              <a:off x="996042" y="4653326"/>
              <a:ext cx="242135" cy="24213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" name="楕円 141"/>
            <p:cNvSpPr/>
            <p:nvPr/>
          </p:nvSpPr>
          <p:spPr>
            <a:xfrm>
              <a:off x="1349127" y="4635217"/>
              <a:ext cx="393613" cy="28371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4" name="グループ化 33"/>
          <p:cNvGrpSpPr/>
          <p:nvPr/>
        </p:nvGrpSpPr>
        <p:grpSpPr>
          <a:xfrm>
            <a:off x="1205131" y="3242841"/>
            <a:ext cx="1062369" cy="774287"/>
            <a:chOff x="724494" y="4675806"/>
            <a:chExt cx="1062369" cy="774287"/>
          </a:xfrm>
          <a:solidFill>
            <a:schemeClr val="bg1"/>
          </a:solidFill>
        </p:grpSpPr>
        <p:sp>
          <p:nvSpPr>
            <p:cNvPr id="35" name="楕円 34"/>
            <p:cNvSpPr/>
            <p:nvPr/>
          </p:nvSpPr>
          <p:spPr>
            <a:xfrm>
              <a:off x="843851" y="4675806"/>
              <a:ext cx="242135" cy="24213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楕円 36"/>
            <p:cNvSpPr/>
            <p:nvPr/>
          </p:nvSpPr>
          <p:spPr>
            <a:xfrm>
              <a:off x="1133847" y="4684524"/>
              <a:ext cx="283710" cy="28371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楕円 37"/>
            <p:cNvSpPr/>
            <p:nvPr/>
          </p:nvSpPr>
          <p:spPr>
            <a:xfrm>
              <a:off x="1349128" y="4705311"/>
              <a:ext cx="283710" cy="28371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楕円 38"/>
            <p:cNvSpPr/>
            <p:nvPr/>
          </p:nvSpPr>
          <p:spPr>
            <a:xfrm>
              <a:off x="1482341" y="4787887"/>
              <a:ext cx="242135" cy="24213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楕円 39"/>
            <p:cNvSpPr/>
            <p:nvPr/>
          </p:nvSpPr>
          <p:spPr>
            <a:xfrm>
              <a:off x="892294" y="5029608"/>
              <a:ext cx="242135" cy="24213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" name="楕円 40"/>
            <p:cNvSpPr/>
            <p:nvPr/>
          </p:nvSpPr>
          <p:spPr>
            <a:xfrm>
              <a:off x="1095806" y="4994018"/>
              <a:ext cx="283710" cy="28371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" name="楕円 41"/>
            <p:cNvSpPr/>
            <p:nvPr/>
          </p:nvSpPr>
          <p:spPr>
            <a:xfrm>
              <a:off x="1266224" y="4960969"/>
              <a:ext cx="283710" cy="28371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" name="楕円 42"/>
            <p:cNvSpPr/>
            <p:nvPr/>
          </p:nvSpPr>
          <p:spPr>
            <a:xfrm>
              <a:off x="1476536" y="4873237"/>
              <a:ext cx="242135" cy="24213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" name="楕円 44"/>
            <p:cNvSpPr/>
            <p:nvPr/>
          </p:nvSpPr>
          <p:spPr>
            <a:xfrm>
              <a:off x="1356594" y="5256087"/>
              <a:ext cx="84229" cy="8422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楕円 45"/>
            <p:cNvSpPr/>
            <p:nvPr/>
          </p:nvSpPr>
          <p:spPr>
            <a:xfrm>
              <a:off x="1279389" y="5380354"/>
              <a:ext cx="69739" cy="6973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" name="楕円 136"/>
            <p:cNvSpPr/>
            <p:nvPr/>
          </p:nvSpPr>
          <p:spPr>
            <a:xfrm>
              <a:off x="724494" y="4733837"/>
              <a:ext cx="242135" cy="24213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" name="楕円 137"/>
            <p:cNvSpPr/>
            <p:nvPr/>
          </p:nvSpPr>
          <p:spPr>
            <a:xfrm>
              <a:off x="761193" y="4906734"/>
              <a:ext cx="242135" cy="24213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" name="楕円 126"/>
            <p:cNvSpPr/>
            <p:nvPr/>
          </p:nvSpPr>
          <p:spPr>
            <a:xfrm>
              <a:off x="1000693" y="4675806"/>
              <a:ext cx="242135" cy="24213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" name="楕円 132"/>
            <p:cNvSpPr/>
            <p:nvPr/>
          </p:nvSpPr>
          <p:spPr>
            <a:xfrm>
              <a:off x="919505" y="4845434"/>
              <a:ext cx="585143" cy="24213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" name="楕円 133"/>
            <p:cNvSpPr/>
            <p:nvPr/>
          </p:nvSpPr>
          <p:spPr>
            <a:xfrm>
              <a:off x="1544728" y="4707830"/>
              <a:ext cx="242135" cy="24213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0" name="グループ化 29"/>
          <p:cNvGrpSpPr/>
          <p:nvPr/>
        </p:nvGrpSpPr>
        <p:grpSpPr>
          <a:xfrm>
            <a:off x="724292" y="4695442"/>
            <a:ext cx="941488" cy="643427"/>
            <a:chOff x="871218" y="4532128"/>
            <a:chExt cx="941488" cy="643427"/>
          </a:xfrm>
          <a:solidFill>
            <a:schemeClr val="bg1"/>
          </a:solidFill>
        </p:grpSpPr>
        <p:sp>
          <p:nvSpPr>
            <p:cNvPr id="19" name="楕円 18"/>
            <p:cNvSpPr/>
            <p:nvPr/>
          </p:nvSpPr>
          <p:spPr>
            <a:xfrm>
              <a:off x="871218" y="4785181"/>
              <a:ext cx="242135" cy="24213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楕円 19"/>
            <p:cNvSpPr/>
            <p:nvPr/>
          </p:nvSpPr>
          <p:spPr>
            <a:xfrm>
              <a:off x="947977" y="4721346"/>
              <a:ext cx="242135" cy="24213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楕円 20"/>
            <p:cNvSpPr/>
            <p:nvPr/>
          </p:nvSpPr>
          <p:spPr>
            <a:xfrm>
              <a:off x="1133847" y="4684524"/>
              <a:ext cx="283710" cy="28371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楕円 21"/>
            <p:cNvSpPr/>
            <p:nvPr/>
          </p:nvSpPr>
          <p:spPr>
            <a:xfrm>
              <a:off x="1349128" y="4705311"/>
              <a:ext cx="283710" cy="28371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楕円 23"/>
            <p:cNvSpPr/>
            <p:nvPr/>
          </p:nvSpPr>
          <p:spPr>
            <a:xfrm>
              <a:off x="1570571" y="4759468"/>
              <a:ext cx="242135" cy="24213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楕円 24"/>
            <p:cNvSpPr/>
            <p:nvPr/>
          </p:nvSpPr>
          <p:spPr>
            <a:xfrm>
              <a:off x="944798" y="4869002"/>
              <a:ext cx="242135" cy="24213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楕円 25"/>
            <p:cNvSpPr/>
            <p:nvPr/>
          </p:nvSpPr>
          <p:spPr>
            <a:xfrm>
              <a:off x="1086313" y="4868988"/>
              <a:ext cx="283710" cy="28371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楕円 26"/>
            <p:cNvSpPr/>
            <p:nvPr/>
          </p:nvSpPr>
          <p:spPr>
            <a:xfrm>
              <a:off x="1266224" y="4891845"/>
              <a:ext cx="283710" cy="28371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楕円 28"/>
            <p:cNvSpPr/>
            <p:nvPr/>
          </p:nvSpPr>
          <p:spPr>
            <a:xfrm>
              <a:off x="1476536" y="4873237"/>
              <a:ext cx="242135" cy="24213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楕円 30"/>
            <p:cNvSpPr/>
            <p:nvPr/>
          </p:nvSpPr>
          <p:spPr>
            <a:xfrm>
              <a:off x="1054422" y="4678508"/>
              <a:ext cx="126250" cy="1262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楕円 31"/>
            <p:cNvSpPr/>
            <p:nvPr/>
          </p:nvSpPr>
          <p:spPr>
            <a:xfrm>
              <a:off x="990638" y="4606620"/>
              <a:ext cx="84229" cy="8422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楕円 32"/>
            <p:cNvSpPr/>
            <p:nvPr/>
          </p:nvSpPr>
          <p:spPr>
            <a:xfrm>
              <a:off x="915565" y="4532128"/>
              <a:ext cx="69739" cy="6973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0" name="タイトル 1"/>
          <p:cNvSpPr txBox="1"/>
          <p:nvPr/>
        </p:nvSpPr>
        <p:spPr>
          <a:xfrm>
            <a:off x="589872" y="4892034"/>
            <a:ext cx="1281684" cy="395186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kumimoji="1"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pPr algn="ctr"/>
            <a:r>
              <a:rPr lang="ja-JP" altLang="en-US" sz="900" dirty="0" smtClean="0">
                <a:solidFill>
                  <a:schemeClr val="tx1"/>
                </a:solidFill>
                <a:latin typeface="Segoe Script" panose="030B0504020000000003" pitchFamily="66" charset="0"/>
                <a:ea typeface="UD デジタル 教科書体 NK-R" panose="02020400000000000000" pitchFamily="18" charset="-128"/>
              </a:rPr>
              <a:t>社会に出るのが</a:t>
            </a:r>
            <a:endParaRPr lang="en-US" altLang="ja-JP" sz="900" dirty="0" smtClean="0">
              <a:solidFill>
                <a:schemeClr val="tx1"/>
              </a:solidFill>
              <a:latin typeface="Segoe Script" panose="030B0504020000000003" pitchFamily="66" charset="0"/>
              <a:ea typeface="UD デジタル 教科書体 NK-R" panose="02020400000000000000" pitchFamily="18" charset="-128"/>
            </a:endParaRPr>
          </a:p>
          <a:p>
            <a:pPr algn="ctr"/>
            <a:r>
              <a:rPr lang="ja-JP" altLang="en-US" sz="900" dirty="0" smtClean="0">
                <a:solidFill>
                  <a:schemeClr val="tx1"/>
                </a:solidFill>
                <a:latin typeface="Segoe Script" panose="030B0504020000000003" pitchFamily="66" charset="0"/>
                <a:ea typeface="UD デジタル 教科書体 NK-R" panose="02020400000000000000" pitchFamily="18" charset="-128"/>
              </a:rPr>
              <a:t>こわい･･</a:t>
            </a:r>
            <a:endParaRPr lang="ja-JP" altLang="en-US" sz="900" dirty="0">
              <a:solidFill>
                <a:schemeClr val="tx1"/>
              </a:solidFill>
              <a:latin typeface="Segoe Script" panose="030B0504020000000003" pitchFamily="66" charset="0"/>
              <a:ea typeface="UD デジタル 教科書体 NK-R" panose="02020400000000000000" pitchFamily="18" charset="-128"/>
            </a:endParaRPr>
          </a:p>
        </p:txBody>
      </p:sp>
      <p:sp>
        <p:nvSpPr>
          <p:cNvPr id="11" name="タイトル 1"/>
          <p:cNvSpPr txBox="1"/>
          <p:nvPr/>
        </p:nvSpPr>
        <p:spPr>
          <a:xfrm>
            <a:off x="1182776" y="3358491"/>
            <a:ext cx="1118427" cy="395186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kumimoji="1"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pPr algn="ctr"/>
            <a:r>
              <a:rPr lang="ja-JP" altLang="en-US" sz="800" dirty="0" smtClean="0">
                <a:solidFill>
                  <a:schemeClr val="tx1"/>
                </a:solidFill>
                <a:latin typeface="Segoe Script" panose="030B0504020000000003" pitchFamily="66" charset="0"/>
                <a:ea typeface="UD デジタル 教科書体 NK-R" panose="02020400000000000000" pitchFamily="18" charset="-128"/>
              </a:rPr>
              <a:t>孫が産後からずっと</a:t>
            </a:r>
            <a:endParaRPr lang="en-US" altLang="ja-JP" sz="800" dirty="0" smtClean="0">
              <a:solidFill>
                <a:schemeClr val="tx1"/>
              </a:solidFill>
              <a:latin typeface="Segoe Script" panose="030B0504020000000003" pitchFamily="66" charset="0"/>
              <a:ea typeface="UD デジタル 教科書体 NK-R" panose="02020400000000000000" pitchFamily="18" charset="-128"/>
            </a:endParaRPr>
          </a:p>
          <a:p>
            <a:pPr algn="ctr"/>
            <a:r>
              <a:rPr lang="ja-JP" altLang="en-US" sz="800" dirty="0" smtClean="0">
                <a:solidFill>
                  <a:schemeClr val="tx1"/>
                </a:solidFill>
                <a:latin typeface="Segoe Script" panose="030B0504020000000003" pitchFamily="66" charset="0"/>
                <a:ea typeface="UD デジタル 教科書体 NK-R" panose="02020400000000000000" pitchFamily="18" charset="-128"/>
              </a:rPr>
              <a:t>おちこんでる</a:t>
            </a:r>
            <a:r>
              <a:rPr lang="en-US" altLang="ja-JP" sz="800" dirty="0" smtClean="0">
                <a:solidFill>
                  <a:schemeClr val="tx1"/>
                </a:solidFill>
                <a:latin typeface="Segoe Script" panose="030B0504020000000003" pitchFamily="66" charset="0"/>
                <a:ea typeface="UD デジタル 教科書体 NK-R" panose="02020400000000000000" pitchFamily="18" charset="-128"/>
              </a:rPr>
              <a:t>‥</a:t>
            </a:r>
          </a:p>
          <a:p>
            <a:pPr algn="ctr"/>
            <a:r>
              <a:rPr lang="ja-JP" altLang="en-US" sz="800" dirty="0">
                <a:solidFill>
                  <a:schemeClr val="tx1"/>
                </a:solidFill>
                <a:latin typeface="Segoe Script" panose="030B0504020000000003" pitchFamily="66" charset="0"/>
                <a:ea typeface="UD デジタル 教科書体 NK-R" panose="02020400000000000000" pitchFamily="18" charset="-128"/>
              </a:rPr>
              <a:t>助けたいな</a:t>
            </a:r>
            <a:endParaRPr lang="en-US" altLang="ja-JP" sz="800" dirty="0" smtClean="0">
              <a:solidFill>
                <a:schemeClr val="tx1"/>
              </a:solidFill>
              <a:latin typeface="Segoe Script" panose="030B0504020000000003" pitchFamily="66" charset="0"/>
              <a:ea typeface="UD デジタル 教科書体 NK-R" panose="02020400000000000000" pitchFamily="18" charset="-128"/>
            </a:endParaRPr>
          </a:p>
        </p:txBody>
      </p:sp>
      <p:sp>
        <p:nvSpPr>
          <p:cNvPr id="15" name="タイトル 1"/>
          <p:cNvSpPr txBox="1"/>
          <p:nvPr/>
        </p:nvSpPr>
        <p:spPr>
          <a:xfrm>
            <a:off x="1619258" y="4574803"/>
            <a:ext cx="1281684" cy="395186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kumimoji="1"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pPr algn="ctr"/>
            <a:r>
              <a:rPr lang="ja-JP" altLang="en-US" sz="800" dirty="0" smtClean="0">
                <a:solidFill>
                  <a:schemeClr val="tx1"/>
                </a:solidFill>
                <a:latin typeface="Segoe Script" panose="030B0504020000000003" pitchFamily="66" charset="0"/>
                <a:ea typeface="UD デジタル 教科書体 NK-R" panose="02020400000000000000" pitchFamily="18" charset="-128"/>
              </a:rPr>
              <a:t>こどもの接し方が</a:t>
            </a:r>
            <a:endParaRPr lang="en-US" altLang="ja-JP" sz="800" dirty="0" smtClean="0">
              <a:solidFill>
                <a:schemeClr val="tx1"/>
              </a:solidFill>
              <a:latin typeface="Segoe Script" panose="030B0504020000000003" pitchFamily="66" charset="0"/>
              <a:ea typeface="UD デジタル 教科書体 NK-R" panose="02020400000000000000" pitchFamily="18" charset="-128"/>
            </a:endParaRPr>
          </a:p>
          <a:p>
            <a:pPr algn="ctr"/>
            <a:r>
              <a:rPr lang="ja-JP" altLang="en-US" sz="800" dirty="0" smtClean="0">
                <a:solidFill>
                  <a:schemeClr val="tx1"/>
                </a:solidFill>
                <a:latin typeface="Segoe Script" panose="030B0504020000000003" pitchFamily="66" charset="0"/>
                <a:ea typeface="UD デジタル 教科書体 NK-R" panose="02020400000000000000" pitchFamily="18" charset="-128"/>
              </a:rPr>
              <a:t>分からない　</a:t>
            </a:r>
            <a:endParaRPr lang="en-US" altLang="ja-JP" sz="800" dirty="0" smtClean="0">
              <a:solidFill>
                <a:schemeClr val="tx1"/>
              </a:solidFill>
              <a:latin typeface="Segoe Script" panose="030B0504020000000003" pitchFamily="66" charset="0"/>
              <a:ea typeface="UD デジタル 教科書体 NK-R" panose="02020400000000000000" pitchFamily="18" charset="-128"/>
            </a:endParaRPr>
          </a:p>
          <a:p>
            <a:pPr algn="ctr"/>
            <a:r>
              <a:rPr lang="ja-JP" altLang="en-US" sz="900" dirty="0" smtClean="0">
                <a:solidFill>
                  <a:schemeClr val="tx1"/>
                </a:solidFill>
                <a:latin typeface="Segoe Script" panose="030B0504020000000003" pitchFamily="66" charset="0"/>
                <a:ea typeface="UD デジタル 教科書体 NK-R" panose="02020400000000000000" pitchFamily="18" charset="-128"/>
              </a:rPr>
              <a:t>眠れない･･</a:t>
            </a:r>
            <a:endParaRPr lang="ja-JP" altLang="en-US" sz="900" b="1" dirty="0">
              <a:solidFill>
                <a:schemeClr val="tx1"/>
              </a:solidFill>
              <a:latin typeface="Segoe Script" panose="030B0504020000000003" pitchFamily="66" charset="0"/>
              <a:ea typeface="UD デジタル 教科書体 NK-R" panose="02020400000000000000" pitchFamily="18" charset="-128"/>
            </a:endParaRPr>
          </a:p>
        </p:txBody>
      </p:sp>
      <p:sp>
        <p:nvSpPr>
          <p:cNvPr id="16" name="タイトル 1"/>
          <p:cNvSpPr txBox="1"/>
          <p:nvPr/>
        </p:nvSpPr>
        <p:spPr>
          <a:xfrm>
            <a:off x="4893872" y="4863459"/>
            <a:ext cx="1281684" cy="395186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kumimoji="1"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pPr algn="ctr"/>
            <a:r>
              <a:rPr lang="ja-JP" altLang="en-US" sz="800" dirty="0" smtClean="0">
                <a:solidFill>
                  <a:schemeClr val="tx1"/>
                </a:solidFill>
                <a:latin typeface="Segoe Script" panose="030B0504020000000003" pitchFamily="66" charset="0"/>
                <a:ea typeface="UD デジタル 教科書体 NK-R" panose="02020400000000000000" pitchFamily="18" charset="-128"/>
              </a:rPr>
              <a:t>学校に行くの</a:t>
            </a:r>
            <a:endParaRPr lang="en-US" altLang="ja-JP" sz="800" dirty="0" smtClean="0">
              <a:solidFill>
                <a:schemeClr val="tx1"/>
              </a:solidFill>
              <a:latin typeface="Segoe Script" panose="030B0504020000000003" pitchFamily="66" charset="0"/>
              <a:ea typeface="UD デジタル 教科書体 NK-R" panose="02020400000000000000" pitchFamily="18" charset="-128"/>
            </a:endParaRPr>
          </a:p>
          <a:p>
            <a:pPr algn="ctr"/>
            <a:r>
              <a:rPr lang="ja-JP" altLang="en-US" sz="800" dirty="0" smtClean="0">
                <a:solidFill>
                  <a:schemeClr val="tx1"/>
                </a:solidFill>
                <a:latin typeface="Segoe Script" panose="030B0504020000000003" pitchFamily="66" charset="0"/>
                <a:ea typeface="UD デジタル 教科書体 NK-R" panose="02020400000000000000" pitchFamily="18" charset="-128"/>
              </a:rPr>
              <a:t>つらいな・・</a:t>
            </a:r>
            <a:endParaRPr lang="en-US" altLang="ja-JP" sz="800" dirty="0" smtClean="0">
              <a:solidFill>
                <a:schemeClr val="tx1"/>
              </a:solidFill>
              <a:latin typeface="Segoe Script" panose="030B0504020000000003" pitchFamily="66" charset="0"/>
              <a:ea typeface="UD デジタル 教科書体 NK-R" panose="02020400000000000000" pitchFamily="18" charset="-128"/>
            </a:endParaRPr>
          </a:p>
        </p:txBody>
      </p:sp>
      <p:sp>
        <p:nvSpPr>
          <p:cNvPr id="17" name="タイトル 1"/>
          <p:cNvSpPr txBox="1"/>
          <p:nvPr/>
        </p:nvSpPr>
        <p:spPr>
          <a:xfrm>
            <a:off x="3459583" y="4925024"/>
            <a:ext cx="1281684" cy="395186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kumimoji="1"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pPr algn="ctr">
              <a:lnSpc>
                <a:spcPts val="900"/>
              </a:lnSpc>
            </a:pPr>
            <a:r>
              <a:rPr lang="ja-JP" altLang="en-US" sz="900" dirty="0" smtClean="0">
                <a:solidFill>
                  <a:schemeClr val="tx1"/>
                </a:solidFill>
                <a:latin typeface="Segoe Script" panose="030B0504020000000003" pitchFamily="66" charset="0"/>
                <a:ea typeface="UD デジタル 教科書体 NK-R" panose="02020400000000000000" pitchFamily="18" charset="-128"/>
              </a:rPr>
              <a:t>親とうまくいかない</a:t>
            </a:r>
            <a:endParaRPr lang="en-US" altLang="ja-JP" sz="900" dirty="0" smtClean="0">
              <a:solidFill>
                <a:schemeClr val="tx1"/>
              </a:solidFill>
              <a:latin typeface="Segoe Script" panose="030B0504020000000003" pitchFamily="66" charset="0"/>
              <a:ea typeface="UD デジタル 教科書体 NK-R" panose="02020400000000000000" pitchFamily="18" charset="-128"/>
            </a:endParaRPr>
          </a:p>
          <a:p>
            <a:pPr algn="ctr">
              <a:lnSpc>
                <a:spcPts val="900"/>
              </a:lnSpc>
            </a:pPr>
            <a:r>
              <a:rPr lang="ja-JP" altLang="en-US" sz="900" dirty="0">
                <a:solidFill>
                  <a:schemeClr val="tx1"/>
                </a:solidFill>
                <a:latin typeface="Segoe Script" panose="030B0504020000000003" pitchFamily="66" charset="0"/>
                <a:ea typeface="UD デジタル 教科書体 NK-R" panose="02020400000000000000" pitchFamily="18" charset="-128"/>
              </a:rPr>
              <a:t>誰</a:t>
            </a:r>
            <a:r>
              <a:rPr lang="ja-JP" altLang="en-US" sz="900" dirty="0" smtClean="0">
                <a:solidFill>
                  <a:schemeClr val="tx1"/>
                </a:solidFill>
                <a:latin typeface="Segoe Script" panose="030B0504020000000003" pitchFamily="66" charset="0"/>
                <a:ea typeface="UD デジタル 教科書体 NK-R" panose="02020400000000000000" pitchFamily="18" charset="-128"/>
              </a:rPr>
              <a:t>か話を聞いて・・！</a:t>
            </a:r>
            <a:endParaRPr lang="en-US" altLang="ja-JP" sz="900" dirty="0" smtClean="0">
              <a:solidFill>
                <a:schemeClr val="tx1"/>
              </a:solidFill>
              <a:latin typeface="Segoe Script" panose="030B0504020000000003" pitchFamily="66" charset="0"/>
              <a:ea typeface="UD デジタル 教科書体 NK-R" panose="02020400000000000000" pitchFamily="18" charset="-128"/>
            </a:endParaRPr>
          </a:p>
        </p:txBody>
      </p:sp>
      <p:sp>
        <p:nvSpPr>
          <p:cNvPr id="18" name="タイトル 1"/>
          <p:cNvSpPr txBox="1"/>
          <p:nvPr/>
        </p:nvSpPr>
        <p:spPr>
          <a:xfrm>
            <a:off x="5525235" y="3928702"/>
            <a:ext cx="1059158" cy="415179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kumimoji="1"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pPr algn="ctr"/>
            <a:r>
              <a:rPr lang="ja-JP" altLang="en-US" sz="850" dirty="0" smtClean="0">
                <a:solidFill>
                  <a:schemeClr val="tx1"/>
                </a:solidFill>
                <a:latin typeface="Segoe Script" panose="030B0504020000000003" pitchFamily="66" charset="0"/>
                <a:ea typeface="UD デジタル 教科書体 NK-R" panose="02020400000000000000" pitchFamily="18" charset="-128"/>
              </a:rPr>
              <a:t>上の子もいるのに</a:t>
            </a:r>
            <a:endParaRPr lang="en-US" altLang="ja-JP" sz="850" dirty="0" smtClean="0">
              <a:solidFill>
                <a:schemeClr val="tx1"/>
              </a:solidFill>
              <a:latin typeface="Segoe Script" panose="030B0504020000000003" pitchFamily="66" charset="0"/>
              <a:ea typeface="UD デジタル 教科書体 NK-R" panose="02020400000000000000" pitchFamily="18" charset="-128"/>
            </a:endParaRPr>
          </a:p>
          <a:p>
            <a:pPr algn="ctr"/>
            <a:r>
              <a:rPr lang="ja-JP" altLang="en-US" sz="850" dirty="0" smtClean="0">
                <a:solidFill>
                  <a:schemeClr val="tx1"/>
                </a:solidFill>
                <a:latin typeface="Segoe Script" panose="030B0504020000000003" pitchFamily="66" charset="0"/>
                <a:ea typeface="UD デジタル 教科書体 NK-R" panose="02020400000000000000" pitchFamily="18" charset="-128"/>
              </a:rPr>
              <a:t>出産準備とか</a:t>
            </a:r>
            <a:endParaRPr lang="en-US" altLang="ja-JP" sz="850" dirty="0" smtClean="0">
              <a:solidFill>
                <a:schemeClr val="tx1"/>
              </a:solidFill>
              <a:latin typeface="Segoe Script" panose="030B0504020000000003" pitchFamily="66" charset="0"/>
              <a:ea typeface="UD デジタル 教科書体 NK-R" panose="02020400000000000000" pitchFamily="18" charset="-128"/>
            </a:endParaRPr>
          </a:p>
          <a:p>
            <a:pPr algn="ctr"/>
            <a:r>
              <a:rPr lang="ja-JP" altLang="en-US" sz="850" dirty="0" smtClean="0">
                <a:solidFill>
                  <a:schemeClr val="tx1"/>
                </a:solidFill>
                <a:latin typeface="Segoe Script" panose="030B0504020000000003" pitchFamily="66" charset="0"/>
                <a:ea typeface="UD デジタル 教科書体 NK-R" panose="02020400000000000000" pitchFamily="18" charset="-128"/>
              </a:rPr>
              <a:t>どうしよう</a:t>
            </a:r>
            <a:r>
              <a:rPr lang="en-US" altLang="ja-JP" sz="850" dirty="0" smtClean="0">
                <a:solidFill>
                  <a:schemeClr val="tx1"/>
                </a:solidFill>
                <a:latin typeface="Segoe Script" panose="030B0504020000000003" pitchFamily="66" charset="0"/>
                <a:ea typeface="UD デジタル 教科書体 NK-R" panose="02020400000000000000" pitchFamily="18" charset="-128"/>
              </a:rPr>
              <a:t>‥</a:t>
            </a:r>
            <a:endParaRPr lang="ja-JP" altLang="en-US" sz="850" dirty="0">
              <a:solidFill>
                <a:schemeClr val="tx1"/>
              </a:solidFill>
              <a:latin typeface="Segoe Script" panose="030B0504020000000003" pitchFamily="66" charset="0"/>
              <a:ea typeface="UD デジタル 教科書体 NK-R" panose="02020400000000000000" pitchFamily="18" charset="-128"/>
            </a:endParaRPr>
          </a:p>
        </p:txBody>
      </p:sp>
      <p:sp>
        <p:nvSpPr>
          <p:cNvPr id="100" name="タイトル 1"/>
          <p:cNvSpPr>
            <a:spLocks noGrp="1"/>
          </p:cNvSpPr>
          <p:nvPr>
            <p:ph type="ctrTitle"/>
          </p:nvPr>
        </p:nvSpPr>
        <p:spPr>
          <a:xfrm>
            <a:off x="155003" y="8069012"/>
            <a:ext cx="3024038" cy="694605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en-US" altLang="ja-JP" sz="4200" b="1" dirty="0" smtClean="0">
                <a:latin typeface="+mn-ea"/>
                <a:ea typeface="+mn-ea"/>
              </a:rPr>
              <a:t/>
            </a:r>
            <a:br>
              <a:rPr lang="en-US" altLang="ja-JP" sz="4200" b="1" dirty="0" smtClean="0">
                <a:latin typeface="+mn-ea"/>
                <a:ea typeface="+mn-ea"/>
              </a:rPr>
            </a:br>
            <a:r>
              <a:rPr lang="ja-JP" altLang="en-US" sz="4200" b="1" dirty="0" smtClean="0">
                <a:latin typeface="+mn-ea"/>
                <a:ea typeface="+mn-ea"/>
              </a:rPr>
              <a:t>有田川町</a:t>
            </a:r>
            <a:endParaRPr kumimoji="1" lang="ja-JP" altLang="en-US" sz="4200" b="1" dirty="0">
              <a:latin typeface="+mn-ea"/>
              <a:ea typeface="+mn-ea"/>
            </a:endParaRPr>
          </a:p>
        </p:txBody>
      </p:sp>
      <p:grpSp>
        <p:nvGrpSpPr>
          <p:cNvPr id="105" name="グループ化 104"/>
          <p:cNvGrpSpPr/>
          <p:nvPr/>
        </p:nvGrpSpPr>
        <p:grpSpPr>
          <a:xfrm>
            <a:off x="406400" y="5389802"/>
            <a:ext cx="6027880" cy="1163066"/>
            <a:chOff x="534611" y="4684524"/>
            <a:chExt cx="1988335" cy="437965"/>
          </a:xfrm>
          <a:solidFill>
            <a:schemeClr val="bg1"/>
          </a:solidFill>
        </p:grpSpPr>
        <p:sp>
          <p:nvSpPr>
            <p:cNvPr id="106" name="楕円 105"/>
            <p:cNvSpPr/>
            <p:nvPr/>
          </p:nvSpPr>
          <p:spPr>
            <a:xfrm>
              <a:off x="534611" y="4805402"/>
              <a:ext cx="242135" cy="24213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" name="楕円 106"/>
            <p:cNvSpPr/>
            <p:nvPr/>
          </p:nvSpPr>
          <p:spPr>
            <a:xfrm>
              <a:off x="1495643" y="4770295"/>
              <a:ext cx="242135" cy="24213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" name="楕円 107"/>
            <p:cNvSpPr/>
            <p:nvPr/>
          </p:nvSpPr>
          <p:spPr>
            <a:xfrm>
              <a:off x="1058447" y="4684524"/>
              <a:ext cx="283710" cy="28371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" name="楕円 108"/>
            <p:cNvSpPr/>
            <p:nvPr/>
          </p:nvSpPr>
          <p:spPr>
            <a:xfrm>
              <a:off x="1284358" y="4705311"/>
              <a:ext cx="283710" cy="28371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" name="楕円 109"/>
            <p:cNvSpPr/>
            <p:nvPr/>
          </p:nvSpPr>
          <p:spPr>
            <a:xfrm>
              <a:off x="2056220" y="4702345"/>
              <a:ext cx="280490" cy="2672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" name="楕円 110"/>
            <p:cNvSpPr/>
            <p:nvPr/>
          </p:nvSpPr>
          <p:spPr>
            <a:xfrm>
              <a:off x="941432" y="4868431"/>
              <a:ext cx="242135" cy="24213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" name="楕円 111"/>
            <p:cNvSpPr/>
            <p:nvPr/>
          </p:nvSpPr>
          <p:spPr>
            <a:xfrm>
              <a:off x="1056213" y="4812505"/>
              <a:ext cx="283710" cy="28371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" name="楕円 112"/>
            <p:cNvSpPr/>
            <p:nvPr/>
          </p:nvSpPr>
          <p:spPr>
            <a:xfrm>
              <a:off x="1278544" y="4838779"/>
              <a:ext cx="283710" cy="28371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" name="楕円 113"/>
            <p:cNvSpPr/>
            <p:nvPr/>
          </p:nvSpPr>
          <p:spPr>
            <a:xfrm>
              <a:off x="1682364" y="4829236"/>
              <a:ext cx="242135" cy="24213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" name="楕円 117"/>
            <p:cNvSpPr/>
            <p:nvPr/>
          </p:nvSpPr>
          <p:spPr>
            <a:xfrm>
              <a:off x="2237218" y="4811328"/>
              <a:ext cx="285728" cy="25297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" name="楕円 118"/>
            <p:cNvSpPr/>
            <p:nvPr/>
          </p:nvSpPr>
          <p:spPr>
            <a:xfrm>
              <a:off x="2075784" y="4854974"/>
              <a:ext cx="242135" cy="24213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" name="楕円 119"/>
            <p:cNvSpPr/>
            <p:nvPr/>
          </p:nvSpPr>
          <p:spPr>
            <a:xfrm>
              <a:off x="733029" y="4868431"/>
              <a:ext cx="242135" cy="24213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" name="楕円 120"/>
            <p:cNvSpPr/>
            <p:nvPr/>
          </p:nvSpPr>
          <p:spPr>
            <a:xfrm>
              <a:off x="696286" y="4714903"/>
              <a:ext cx="242135" cy="24213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" name="楕円 121"/>
            <p:cNvSpPr/>
            <p:nvPr/>
          </p:nvSpPr>
          <p:spPr>
            <a:xfrm>
              <a:off x="877172" y="4714903"/>
              <a:ext cx="242135" cy="24213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" name="楕円 122"/>
            <p:cNvSpPr/>
            <p:nvPr/>
          </p:nvSpPr>
          <p:spPr>
            <a:xfrm>
              <a:off x="1855506" y="4703036"/>
              <a:ext cx="242135" cy="24213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" name="楕円 123"/>
            <p:cNvSpPr/>
            <p:nvPr/>
          </p:nvSpPr>
          <p:spPr>
            <a:xfrm>
              <a:off x="1657601" y="4700488"/>
              <a:ext cx="242135" cy="24213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" name="楕円 124"/>
            <p:cNvSpPr/>
            <p:nvPr/>
          </p:nvSpPr>
          <p:spPr>
            <a:xfrm>
              <a:off x="1899677" y="4868347"/>
              <a:ext cx="242135" cy="24213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" name="楕円 125"/>
            <p:cNvSpPr/>
            <p:nvPr/>
          </p:nvSpPr>
          <p:spPr>
            <a:xfrm>
              <a:off x="1490846" y="4833705"/>
              <a:ext cx="283710" cy="28371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04" name="タイトル 1"/>
          <p:cNvSpPr txBox="1"/>
          <p:nvPr/>
        </p:nvSpPr>
        <p:spPr>
          <a:xfrm>
            <a:off x="482600" y="5743176"/>
            <a:ext cx="5890478" cy="395186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kumimoji="1"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pPr algn="ctr"/>
            <a:r>
              <a:rPr lang="ja-JP" altLang="en-US" sz="1200" spc="300" dirty="0" smtClean="0">
                <a:solidFill>
                  <a:schemeClr val="tx1"/>
                </a:solidFill>
                <a:latin typeface="Segoe Script" panose="030B0504020000000003" pitchFamily="66" charset="0"/>
                <a:ea typeface="UD デジタル 教科書体 NK-R" panose="02020400000000000000" pitchFamily="18" charset="-128"/>
              </a:rPr>
              <a:t>こんなこと　</a:t>
            </a:r>
            <a:r>
              <a:rPr lang="en-US" altLang="ja-JP" sz="1200" spc="300" dirty="0" smtClean="0">
                <a:solidFill>
                  <a:schemeClr val="tx1"/>
                </a:solidFill>
                <a:latin typeface="Segoe Script" panose="030B0504020000000003" pitchFamily="66" charset="0"/>
                <a:ea typeface="UD デジタル 教科書体 NK-R" panose="02020400000000000000" pitchFamily="18" charset="-128"/>
              </a:rPr>
              <a:t>“</a:t>
            </a:r>
            <a:r>
              <a:rPr lang="ja-JP" altLang="en-US" sz="1200" spc="300" dirty="0" smtClean="0">
                <a:solidFill>
                  <a:schemeClr val="tx1"/>
                </a:solidFill>
                <a:latin typeface="Segoe Script" panose="030B0504020000000003" pitchFamily="66" charset="0"/>
                <a:ea typeface="UD デジタル 教科書体 NK-R" panose="02020400000000000000" pitchFamily="18" charset="-128"/>
              </a:rPr>
              <a:t>だれに</a:t>
            </a:r>
            <a:r>
              <a:rPr lang="en-US" altLang="ja-JP" sz="1200" spc="300" dirty="0" smtClean="0">
                <a:solidFill>
                  <a:schemeClr val="tx1"/>
                </a:solidFill>
                <a:latin typeface="Segoe Script" panose="030B0504020000000003" pitchFamily="66" charset="0"/>
                <a:ea typeface="UD デジタル 教科書体 NK-R" panose="02020400000000000000" pitchFamily="18" charset="-128"/>
              </a:rPr>
              <a:t>”</a:t>
            </a:r>
            <a:r>
              <a:rPr lang="ja-JP" altLang="en-US" sz="1200" spc="300" dirty="0" smtClean="0">
                <a:solidFill>
                  <a:schemeClr val="tx1"/>
                </a:solidFill>
                <a:latin typeface="Segoe Script" panose="030B0504020000000003" pitchFamily="66" charset="0"/>
                <a:ea typeface="UD デジタル 教科書体 NK-R" panose="02020400000000000000" pitchFamily="18" charset="-128"/>
              </a:rPr>
              <a:t>　</a:t>
            </a:r>
            <a:r>
              <a:rPr lang="en-US" altLang="ja-JP" sz="1200" spc="300" dirty="0" smtClean="0">
                <a:solidFill>
                  <a:schemeClr val="tx1"/>
                </a:solidFill>
                <a:latin typeface="Segoe Script" panose="030B0504020000000003" pitchFamily="66" charset="0"/>
                <a:ea typeface="UD デジタル 教科書体 NK-R" panose="02020400000000000000" pitchFamily="18" charset="-128"/>
              </a:rPr>
              <a:t>“</a:t>
            </a:r>
            <a:r>
              <a:rPr lang="ja-JP" altLang="en-US" sz="1200" spc="300" dirty="0" smtClean="0">
                <a:solidFill>
                  <a:schemeClr val="tx1"/>
                </a:solidFill>
                <a:latin typeface="Segoe Script" panose="030B0504020000000003" pitchFamily="66" charset="0"/>
                <a:ea typeface="UD デジタル 教科書体 NK-R" panose="02020400000000000000" pitchFamily="18" charset="-128"/>
              </a:rPr>
              <a:t>どこに</a:t>
            </a:r>
            <a:r>
              <a:rPr lang="en-US" altLang="ja-JP" sz="1200" spc="300" dirty="0" smtClean="0">
                <a:solidFill>
                  <a:schemeClr val="tx1"/>
                </a:solidFill>
                <a:latin typeface="Segoe Script" panose="030B0504020000000003" pitchFamily="66" charset="0"/>
                <a:ea typeface="UD デジタル 教科書体 NK-R" panose="02020400000000000000" pitchFamily="18" charset="-128"/>
              </a:rPr>
              <a:t>”</a:t>
            </a:r>
            <a:r>
              <a:rPr lang="ja-JP" altLang="en-US" sz="1200" spc="300" dirty="0" smtClean="0">
                <a:solidFill>
                  <a:schemeClr val="tx1"/>
                </a:solidFill>
                <a:latin typeface="Segoe Script" panose="030B0504020000000003" pitchFamily="66" charset="0"/>
                <a:ea typeface="UD デジタル 教科書体 NK-R" panose="02020400000000000000" pitchFamily="18" charset="-128"/>
              </a:rPr>
              <a:t>　相談したらいいのか わからない・・</a:t>
            </a:r>
            <a:endParaRPr lang="ja-JP" altLang="en-US" sz="1200" spc="300" dirty="0">
              <a:solidFill>
                <a:schemeClr val="tx1"/>
              </a:solidFill>
              <a:latin typeface="Segoe Script" panose="030B0504020000000003" pitchFamily="66" charset="0"/>
              <a:ea typeface="UD デジタル 教科書体 NK-R" panose="02020400000000000000" pitchFamily="18" charset="-128"/>
            </a:endParaRPr>
          </a:p>
        </p:txBody>
      </p:sp>
      <p:sp>
        <p:nvSpPr>
          <p:cNvPr id="128" name="タイトル 1"/>
          <p:cNvSpPr txBox="1"/>
          <p:nvPr/>
        </p:nvSpPr>
        <p:spPr>
          <a:xfrm>
            <a:off x="128737" y="6618325"/>
            <a:ext cx="6622584" cy="902170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kumimoji="1"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pPr algn="ctr">
              <a:lnSpc>
                <a:spcPts val="2500"/>
              </a:lnSpc>
            </a:pPr>
            <a:r>
              <a:rPr lang="ja-JP" altLang="en-US" sz="1600" spc="300" dirty="0">
                <a:solidFill>
                  <a:schemeClr val="tx1"/>
                </a:solidFill>
                <a:latin typeface="Segoe Script" panose="030B0504020000000003" pitchFamily="66" charset="0"/>
                <a:ea typeface="UD デジタル 教科書体 NK-R" panose="02020400000000000000" pitchFamily="18" charset="-128"/>
              </a:rPr>
              <a:t>一人</a:t>
            </a:r>
            <a:r>
              <a:rPr lang="ja-JP" altLang="en-US" sz="1600" spc="300" dirty="0" smtClean="0">
                <a:solidFill>
                  <a:schemeClr val="tx1"/>
                </a:solidFill>
                <a:latin typeface="Segoe Script" panose="030B0504020000000003" pitchFamily="66" charset="0"/>
                <a:ea typeface="UD デジタル 教科書体 NK-R" panose="02020400000000000000" pitchFamily="18" charset="-128"/>
              </a:rPr>
              <a:t>で悩まないで　一緒に考えさせてください</a:t>
            </a:r>
            <a:endParaRPr lang="en-US" altLang="ja-JP" sz="1600" spc="300" dirty="0" smtClean="0">
              <a:solidFill>
                <a:schemeClr val="tx1"/>
              </a:solidFill>
              <a:latin typeface="Segoe Script" panose="030B0504020000000003" pitchFamily="66" charset="0"/>
              <a:ea typeface="UD デジタル 教科書体 NK-R" panose="02020400000000000000" pitchFamily="18" charset="-128"/>
            </a:endParaRPr>
          </a:p>
          <a:p>
            <a:pPr algn="ctr">
              <a:lnSpc>
                <a:spcPts val="2500"/>
              </a:lnSpc>
            </a:pPr>
            <a:r>
              <a:rPr lang="ja-JP" altLang="en-US" sz="1600" spc="300" dirty="0" smtClean="0">
                <a:solidFill>
                  <a:schemeClr val="tx1"/>
                </a:solidFill>
                <a:latin typeface="Segoe Script" panose="030B0504020000000003" pitchFamily="66" charset="0"/>
                <a:ea typeface="UD デジタル 教科書体 NK-R" panose="02020400000000000000" pitchFamily="18" charset="-128"/>
              </a:rPr>
              <a:t>ご本人、</a:t>
            </a:r>
            <a:r>
              <a:rPr lang="ja-JP" altLang="en-US" sz="1600" spc="300" dirty="0" smtClean="0">
                <a:solidFill>
                  <a:schemeClr val="tx1"/>
                </a:solidFill>
                <a:latin typeface="Segoe Script" panose="030B0504020000000003" pitchFamily="66" charset="0"/>
                <a:ea typeface="UD デジタル 教科書体 NK-R" panose="02020400000000000000" pitchFamily="18" charset="-128"/>
              </a:rPr>
              <a:t>ご家族、ご友人、</a:t>
            </a:r>
            <a:r>
              <a:rPr lang="ja-JP" altLang="en-US" sz="1600" spc="300" dirty="0">
                <a:solidFill>
                  <a:schemeClr val="tx1"/>
                </a:solidFill>
                <a:latin typeface="Segoe Script" panose="030B0504020000000003" pitchFamily="66" charset="0"/>
                <a:ea typeface="UD デジタル 教科書体 NK-R" panose="02020400000000000000" pitchFamily="18" charset="-128"/>
              </a:rPr>
              <a:t>どなた</a:t>
            </a:r>
            <a:r>
              <a:rPr lang="ja-JP" altLang="en-US" sz="1600" spc="300" dirty="0" smtClean="0">
                <a:solidFill>
                  <a:schemeClr val="tx1"/>
                </a:solidFill>
                <a:latin typeface="Segoe Script" panose="030B0504020000000003" pitchFamily="66" charset="0"/>
                <a:ea typeface="UD デジタル 教科書体 NK-R" panose="02020400000000000000" pitchFamily="18" charset="-128"/>
              </a:rPr>
              <a:t>でも気軽にご相談ください</a:t>
            </a:r>
            <a:endParaRPr lang="ja-JP" altLang="en-US" sz="1600" spc="300" dirty="0">
              <a:solidFill>
                <a:schemeClr val="tx1"/>
              </a:solidFill>
              <a:latin typeface="Segoe Script" panose="030B0504020000000003" pitchFamily="66" charset="0"/>
              <a:ea typeface="UD デジタル 教科書体 NK-R" panose="02020400000000000000" pitchFamily="18" charset="-128"/>
            </a:endParaRPr>
          </a:p>
        </p:txBody>
      </p:sp>
      <p:sp>
        <p:nvSpPr>
          <p:cNvPr id="139" name="タイトル 1"/>
          <p:cNvSpPr txBox="1">
            <a:spLocks/>
          </p:cNvSpPr>
          <p:nvPr/>
        </p:nvSpPr>
        <p:spPr>
          <a:xfrm>
            <a:off x="155003" y="9269113"/>
            <a:ext cx="3024038" cy="6519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ja-JP" altLang="en-US" sz="4200" b="1" dirty="0" smtClean="0">
                <a:latin typeface="+mn-ea"/>
                <a:ea typeface="+mn-ea"/>
              </a:rPr>
              <a:t>センター</a:t>
            </a:r>
            <a:endParaRPr lang="ja-JP" altLang="en-US" sz="4200" b="1" dirty="0">
              <a:latin typeface="+mn-ea"/>
              <a:ea typeface="+mn-ea"/>
            </a:endParaRPr>
          </a:p>
        </p:txBody>
      </p:sp>
      <p:sp>
        <p:nvSpPr>
          <p:cNvPr id="140" name="タイトル 1"/>
          <p:cNvSpPr txBox="1"/>
          <p:nvPr/>
        </p:nvSpPr>
        <p:spPr>
          <a:xfrm>
            <a:off x="2909702" y="7673593"/>
            <a:ext cx="3895500" cy="2199039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kumimoji="1"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pPr>
              <a:lnSpc>
                <a:spcPts val="2000"/>
              </a:lnSpc>
            </a:pPr>
            <a:r>
              <a:rPr lang="ja-JP" altLang="en-US" sz="1050" dirty="0" smtClean="0">
                <a:solidFill>
                  <a:schemeClr val="tx1"/>
                </a:solidFill>
                <a:latin typeface="Segoe Script" panose="030B0504020000000003" pitchFamily="66" charset="0"/>
                <a:ea typeface="UD デジタル 教科書体 NK-R" panose="02020400000000000000" pitchFamily="18" charset="-128"/>
              </a:rPr>
              <a:t>すべてのこども</a:t>
            </a:r>
            <a:r>
              <a:rPr lang="en-US" altLang="ja-JP" sz="1050" dirty="0" smtClean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(0</a:t>
            </a:r>
            <a:r>
              <a:rPr lang="ja-JP" altLang="en-US" sz="1050" dirty="0" smtClean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～</a:t>
            </a:r>
            <a:r>
              <a:rPr lang="en-US" altLang="ja-JP" sz="1050" dirty="0" smtClean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18</a:t>
            </a:r>
            <a:r>
              <a:rPr lang="ja-JP" altLang="en-US" sz="1050" dirty="0" smtClean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才</a:t>
            </a:r>
            <a:r>
              <a:rPr lang="en-US" altLang="ja-JP" sz="1050" dirty="0" smtClean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)</a:t>
            </a:r>
            <a:r>
              <a:rPr lang="ja-JP" altLang="en-US" sz="1050" dirty="0" smtClean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とその</a:t>
            </a:r>
            <a:r>
              <a:rPr lang="ja-JP" altLang="en-US" sz="1050" dirty="0" smtClean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ご家族など</a:t>
            </a:r>
            <a:r>
              <a:rPr lang="ja-JP" altLang="en-US" sz="1050" dirty="0" smtClean="0">
                <a:solidFill>
                  <a:schemeClr val="tx1"/>
                </a:solidFill>
                <a:latin typeface="Segoe Script" panose="030B0504020000000003" pitchFamily="66" charset="0"/>
                <a:ea typeface="UD デジタル 教科書体 NK-R" panose="02020400000000000000" pitchFamily="18" charset="-128"/>
              </a:rPr>
              <a:t>の</a:t>
            </a:r>
            <a:endParaRPr lang="en-US" altLang="ja-JP" sz="1050" dirty="0" smtClean="0">
              <a:solidFill>
                <a:schemeClr val="tx1"/>
              </a:solidFill>
              <a:latin typeface="Segoe Script" panose="030B0504020000000003" pitchFamily="66" charset="0"/>
              <a:ea typeface="UD デジタル 教科書体 NK-R" panose="02020400000000000000" pitchFamily="18" charset="-128"/>
            </a:endParaRPr>
          </a:p>
          <a:p>
            <a:pPr>
              <a:lnSpc>
                <a:spcPts val="2000"/>
              </a:lnSpc>
            </a:pPr>
            <a:r>
              <a:rPr lang="ja-JP" altLang="en-US" sz="1050" dirty="0" smtClean="0">
                <a:solidFill>
                  <a:schemeClr val="tx1"/>
                </a:solidFill>
                <a:latin typeface="Segoe Script" panose="030B0504020000000003" pitchFamily="66" charset="0"/>
                <a:ea typeface="UD デジタル 教科書体 NK-R" panose="02020400000000000000" pitchFamily="18" charset="-128"/>
              </a:rPr>
              <a:t>悩み・困りごとに寄り添いながら</a:t>
            </a:r>
            <a:endParaRPr lang="en-US" altLang="ja-JP" sz="1050" dirty="0" smtClean="0">
              <a:solidFill>
                <a:schemeClr val="tx1"/>
              </a:solidFill>
              <a:latin typeface="Segoe Script" panose="030B0504020000000003" pitchFamily="66" charset="0"/>
              <a:ea typeface="UD デジタル 教科書体 NK-R" panose="02020400000000000000" pitchFamily="18" charset="-128"/>
            </a:endParaRPr>
          </a:p>
          <a:p>
            <a:pPr>
              <a:lnSpc>
                <a:spcPts val="2000"/>
              </a:lnSpc>
            </a:pPr>
            <a:r>
              <a:rPr lang="ja-JP" altLang="en-US" sz="1050" dirty="0" smtClean="0">
                <a:solidFill>
                  <a:schemeClr val="tx1"/>
                </a:solidFill>
                <a:latin typeface="Segoe Script" panose="030B0504020000000003" pitchFamily="66" charset="0"/>
                <a:ea typeface="UD デジタル 教科書体 NK-R" panose="02020400000000000000" pitchFamily="18" charset="-128"/>
              </a:rPr>
              <a:t>センターの相談員がお話をうかがいます</a:t>
            </a:r>
            <a:endParaRPr lang="en-US" altLang="ja-JP" sz="1050" dirty="0" smtClean="0">
              <a:solidFill>
                <a:schemeClr val="tx1"/>
              </a:solidFill>
              <a:latin typeface="Segoe Script" panose="030B0504020000000003" pitchFamily="66" charset="0"/>
              <a:ea typeface="UD デジタル 教科書体 NK-R" panose="02020400000000000000" pitchFamily="18" charset="-128"/>
            </a:endParaRPr>
          </a:p>
          <a:p>
            <a:pPr>
              <a:lnSpc>
                <a:spcPts val="2000"/>
              </a:lnSpc>
            </a:pPr>
            <a:r>
              <a:rPr lang="ja-JP" altLang="en-US" sz="1050" dirty="0">
                <a:solidFill>
                  <a:schemeClr val="tx1"/>
                </a:solidFill>
                <a:latin typeface="Segoe Script" panose="030B0504020000000003" pitchFamily="66" charset="0"/>
                <a:ea typeface="UD デジタル 教科書体 NK-R" panose="02020400000000000000" pitchFamily="18" charset="-128"/>
              </a:rPr>
              <a:t>そのうえ</a:t>
            </a:r>
            <a:r>
              <a:rPr lang="ja-JP" altLang="en-US" sz="1050" dirty="0" smtClean="0">
                <a:solidFill>
                  <a:schemeClr val="tx1"/>
                </a:solidFill>
                <a:latin typeface="Segoe Script" panose="030B0504020000000003" pitchFamily="66" charset="0"/>
                <a:ea typeface="UD デジタル 教科書体 NK-R" panose="02020400000000000000" pitchFamily="18" charset="-128"/>
              </a:rPr>
              <a:t>で、これからの方向性を一緒に考えましょう</a:t>
            </a:r>
            <a:endParaRPr lang="en-US" altLang="ja-JP" sz="1050" dirty="0" smtClean="0">
              <a:solidFill>
                <a:schemeClr val="tx1"/>
              </a:solidFill>
              <a:latin typeface="Segoe Script" panose="030B0504020000000003" pitchFamily="66" charset="0"/>
              <a:ea typeface="UD デジタル 教科書体 NK-R" panose="02020400000000000000" pitchFamily="18" charset="-128"/>
            </a:endParaRPr>
          </a:p>
          <a:p>
            <a:pPr>
              <a:lnSpc>
                <a:spcPts val="2000"/>
              </a:lnSpc>
            </a:pPr>
            <a:r>
              <a:rPr lang="en-US" altLang="ja-JP" sz="1050" dirty="0" smtClean="0">
                <a:solidFill>
                  <a:schemeClr val="tx1"/>
                </a:solidFill>
                <a:latin typeface="Segoe Script" panose="030B0504020000000003" pitchFamily="66" charset="0"/>
                <a:ea typeface="UD デジタル 教科書体 NK-R" panose="02020400000000000000" pitchFamily="18" charset="-128"/>
              </a:rPr>
              <a:t>『</a:t>
            </a:r>
            <a:r>
              <a:rPr lang="ja-JP" altLang="en-US" sz="1050" dirty="0" smtClean="0">
                <a:solidFill>
                  <a:schemeClr val="tx1"/>
                </a:solidFill>
                <a:latin typeface="Segoe Script" panose="030B0504020000000003" pitchFamily="66" charset="0"/>
                <a:ea typeface="UD デジタル 教科書体 NK-R" panose="02020400000000000000" pitchFamily="18" charset="-128"/>
              </a:rPr>
              <a:t>こども家庭センター</a:t>
            </a:r>
            <a:r>
              <a:rPr lang="en-US" altLang="ja-JP" sz="1050" dirty="0" smtClean="0">
                <a:solidFill>
                  <a:schemeClr val="tx1"/>
                </a:solidFill>
                <a:latin typeface="Segoe Script" panose="030B0504020000000003" pitchFamily="66" charset="0"/>
                <a:ea typeface="UD デジタル 教科書体 NK-R" panose="02020400000000000000" pitchFamily="18" charset="-128"/>
              </a:rPr>
              <a:t>』</a:t>
            </a:r>
            <a:r>
              <a:rPr lang="ja-JP" altLang="en-US" sz="1050" dirty="0" smtClean="0">
                <a:solidFill>
                  <a:schemeClr val="tx1"/>
                </a:solidFill>
                <a:latin typeface="Segoe Script" panose="030B0504020000000003" pitchFamily="66" charset="0"/>
                <a:ea typeface="UD デジタル 教科書体 NK-R" panose="02020400000000000000" pitchFamily="18" charset="-128"/>
              </a:rPr>
              <a:t>では</a:t>
            </a:r>
            <a:endParaRPr lang="en-US" altLang="ja-JP" sz="1050" dirty="0" smtClean="0">
              <a:solidFill>
                <a:schemeClr val="tx1"/>
              </a:solidFill>
              <a:latin typeface="Segoe Script" panose="030B0504020000000003" pitchFamily="66" charset="0"/>
              <a:ea typeface="UD デジタル 教科書体 NK-R" panose="02020400000000000000" pitchFamily="18" charset="-128"/>
            </a:endParaRPr>
          </a:p>
          <a:p>
            <a:pPr>
              <a:lnSpc>
                <a:spcPts val="2000"/>
              </a:lnSpc>
            </a:pPr>
            <a:r>
              <a:rPr lang="ja-JP" altLang="en-US" sz="1050" dirty="0" smtClean="0">
                <a:solidFill>
                  <a:schemeClr val="tx1"/>
                </a:solidFill>
                <a:latin typeface="Segoe Script" panose="030B0504020000000003" pitchFamily="66" charset="0"/>
                <a:ea typeface="UD デジタル 教科書体 NK-R" panose="02020400000000000000" pitchFamily="18" charset="-128"/>
              </a:rPr>
              <a:t>アドバイスや情報提供をするとともに</a:t>
            </a:r>
            <a:endParaRPr lang="en-US" altLang="ja-JP" sz="1050" dirty="0" smtClean="0">
              <a:solidFill>
                <a:schemeClr val="tx1"/>
              </a:solidFill>
              <a:latin typeface="Segoe Script" panose="030B0504020000000003" pitchFamily="66" charset="0"/>
              <a:ea typeface="UD デジタル 教科書体 NK-R" panose="02020400000000000000" pitchFamily="18" charset="-128"/>
            </a:endParaRPr>
          </a:p>
          <a:p>
            <a:pPr>
              <a:lnSpc>
                <a:spcPts val="2000"/>
              </a:lnSpc>
            </a:pPr>
            <a:r>
              <a:rPr lang="ja-JP" altLang="en-US" sz="1050" dirty="0" smtClean="0">
                <a:solidFill>
                  <a:schemeClr val="tx1"/>
                </a:solidFill>
                <a:latin typeface="Segoe Script" panose="030B0504020000000003" pitchFamily="66" charset="0"/>
                <a:ea typeface="UD デジタル 教科書体 NK-R" panose="02020400000000000000" pitchFamily="18" charset="-128"/>
              </a:rPr>
              <a:t>さまざまな支援機関へおつなぎする等の連携をしながら</a:t>
            </a:r>
            <a:endParaRPr lang="en-US" altLang="ja-JP" sz="1050" dirty="0" smtClean="0">
              <a:solidFill>
                <a:schemeClr val="tx1"/>
              </a:solidFill>
              <a:latin typeface="Segoe Script" panose="030B0504020000000003" pitchFamily="66" charset="0"/>
              <a:ea typeface="UD デジタル 教科書体 NK-R" panose="02020400000000000000" pitchFamily="18" charset="-128"/>
            </a:endParaRPr>
          </a:p>
          <a:p>
            <a:pPr>
              <a:lnSpc>
                <a:spcPts val="2000"/>
              </a:lnSpc>
            </a:pPr>
            <a:r>
              <a:rPr lang="ja-JP" altLang="en-US" sz="1050" dirty="0" smtClean="0">
                <a:solidFill>
                  <a:schemeClr val="tx1"/>
                </a:solidFill>
                <a:latin typeface="Segoe Script" panose="030B0504020000000003" pitchFamily="66" charset="0"/>
                <a:ea typeface="UD デジタル 教科書体 NK-R" panose="02020400000000000000" pitchFamily="18" charset="-128"/>
              </a:rPr>
              <a:t>切れ目ない支援や次の一歩をサポートします</a:t>
            </a:r>
            <a:endParaRPr lang="ja-JP" altLang="en-US" sz="1050" dirty="0">
              <a:solidFill>
                <a:schemeClr val="tx1"/>
              </a:solidFill>
              <a:latin typeface="Segoe Script" panose="030B0504020000000003" pitchFamily="66" charset="0"/>
              <a:ea typeface="UD デジタル 教科書体 NK-R" panose="02020400000000000000" pitchFamily="18" charset="-128"/>
            </a:endParaRPr>
          </a:p>
        </p:txBody>
      </p:sp>
      <p:cxnSp>
        <p:nvCxnSpPr>
          <p:cNvPr id="12" name="直線コネクタ 11"/>
          <p:cNvCxnSpPr/>
          <p:nvPr/>
        </p:nvCxnSpPr>
        <p:spPr>
          <a:xfrm>
            <a:off x="108225" y="7469695"/>
            <a:ext cx="6643251" cy="0"/>
          </a:xfrm>
          <a:prstGeom prst="line">
            <a:avLst/>
          </a:prstGeom>
          <a:ln w="12700">
            <a:solidFill>
              <a:schemeClr val="accent6">
                <a:lumMod val="40000"/>
                <a:lumOff val="6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直線コネクタ 128"/>
          <p:cNvCxnSpPr/>
          <p:nvPr/>
        </p:nvCxnSpPr>
        <p:spPr>
          <a:xfrm>
            <a:off x="646605" y="7134415"/>
            <a:ext cx="5490290" cy="0"/>
          </a:xfrm>
          <a:prstGeom prst="line">
            <a:avLst/>
          </a:prstGeom>
          <a:ln w="12700">
            <a:solidFill>
              <a:schemeClr val="accent6">
                <a:lumMod val="40000"/>
                <a:lumOff val="6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タイトル 1"/>
          <p:cNvSpPr txBox="1">
            <a:spLocks/>
          </p:cNvSpPr>
          <p:nvPr/>
        </p:nvSpPr>
        <p:spPr>
          <a:xfrm>
            <a:off x="155003" y="8707830"/>
            <a:ext cx="3024038" cy="6519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ja-JP" altLang="en-US" sz="4200" b="1" dirty="0" smtClean="0">
                <a:latin typeface="+mn-ea"/>
                <a:ea typeface="+mn-ea"/>
              </a:rPr>
              <a:t>こども家庭</a:t>
            </a:r>
            <a:endParaRPr lang="ja-JP" altLang="en-US" sz="4200" b="1" dirty="0">
              <a:latin typeface="+mn-ea"/>
              <a:ea typeface="+mn-ea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75" b="6330"/>
          <a:stretch/>
        </p:blipFill>
        <p:spPr>
          <a:xfrm>
            <a:off x="0" y="1114"/>
            <a:ext cx="6858000" cy="2764946"/>
          </a:xfrm>
          <a:prstGeom prst="rect">
            <a:avLst/>
          </a:prstGeom>
        </p:spPr>
      </p:pic>
      <p:grpSp>
        <p:nvGrpSpPr>
          <p:cNvPr id="149" name="グループ化 148"/>
          <p:cNvGrpSpPr/>
          <p:nvPr/>
        </p:nvGrpSpPr>
        <p:grpSpPr>
          <a:xfrm>
            <a:off x="6065550" y="4844364"/>
            <a:ext cx="773873" cy="742271"/>
            <a:chOff x="944798" y="4433284"/>
            <a:chExt cx="773873" cy="742271"/>
          </a:xfrm>
          <a:solidFill>
            <a:schemeClr val="bg1"/>
          </a:solidFill>
        </p:grpSpPr>
        <p:sp>
          <p:nvSpPr>
            <p:cNvPr id="150" name="楕円 149"/>
            <p:cNvSpPr/>
            <p:nvPr/>
          </p:nvSpPr>
          <p:spPr>
            <a:xfrm>
              <a:off x="975607" y="4605508"/>
              <a:ext cx="242135" cy="24213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1" name="楕円 150"/>
            <p:cNvSpPr/>
            <p:nvPr/>
          </p:nvSpPr>
          <p:spPr>
            <a:xfrm>
              <a:off x="947977" y="4721346"/>
              <a:ext cx="242135" cy="24213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2" name="楕円 151"/>
            <p:cNvSpPr/>
            <p:nvPr/>
          </p:nvSpPr>
          <p:spPr>
            <a:xfrm>
              <a:off x="1133847" y="4613111"/>
              <a:ext cx="283710" cy="36296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3" name="楕円 152"/>
            <p:cNvSpPr/>
            <p:nvPr/>
          </p:nvSpPr>
          <p:spPr>
            <a:xfrm>
              <a:off x="1349128" y="4633897"/>
              <a:ext cx="283710" cy="3333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4" name="楕円 153"/>
            <p:cNvSpPr/>
            <p:nvPr/>
          </p:nvSpPr>
          <p:spPr>
            <a:xfrm>
              <a:off x="1455505" y="4682690"/>
              <a:ext cx="242135" cy="24213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5" name="楕円 154"/>
            <p:cNvSpPr/>
            <p:nvPr/>
          </p:nvSpPr>
          <p:spPr>
            <a:xfrm>
              <a:off x="944798" y="4869002"/>
              <a:ext cx="242135" cy="24213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6" name="楕円 155"/>
            <p:cNvSpPr/>
            <p:nvPr/>
          </p:nvSpPr>
          <p:spPr>
            <a:xfrm>
              <a:off x="1086313" y="4868988"/>
              <a:ext cx="283710" cy="28371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7" name="楕円 156"/>
            <p:cNvSpPr/>
            <p:nvPr/>
          </p:nvSpPr>
          <p:spPr>
            <a:xfrm>
              <a:off x="1266224" y="4891845"/>
              <a:ext cx="283710" cy="28371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8" name="楕円 157"/>
            <p:cNvSpPr/>
            <p:nvPr/>
          </p:nvSpPr>
          <p:spPr>
            <a:xfrm>
              <a:off x="1476536" y="4873237"/>
              <a:ext cx="242135" cy="24213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9" name="楕円 158"/>
            <p:cNvSpPr/>
            <p:nvPr/>
          </p:nvSpPr>
          <p:spPr>
            <a:xfrm>
              <a:off x="1054422" y="4678508"/>
              <a:ext cx="126250" cy="1262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0" name="楕円 159"/>
            <p:cNvSpPr/>
            <p:nvPr/>
          </p:nvSpPr>
          <p:spPr>
            <a:xfrm>
              <a:off x="1034429" y="4558580"/>
              <a:ext cx="84229" cy="8422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1" name="楕円 160"/>
            <p:cNvSpPr/>
            <p:nvPr/>
          </p:nvSpPr>
          <p:spPr>
            <a:xfrm>
              <a:off x="1058085" y="4433284"/>
              <a:ext cx="69739" cy="6973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62" name="タイトル 1"/>
          <p:cNvSpPr txBox="1"/>
          <p:nvPr/>
        </p:nvSpPr>
        <p:spPr>
          <a:xfrm>
            <a:off x="5921397" y="5134426"/>
            <a:ext cx="1044547" cy="395186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kumimoji="1"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pPr algn="ctr"/>
            <a:r>
              <a:rPr lang="ja-JP" altLang="en-US" sz="850" dirty="0" smtClean="0">
                <a:solidFill>
                  <a:schemeClr val="tx1"/>
                </a:solidFill>
                <a:latin typeface="Segoe Script" panose="030B0504020000000003" pitchFamily="66" charset="0"/>
                <a:ea typeface="UD デジタル 教科書体 NK-R" panose="02020400000000000000" pitchFamily="18" charset="-128"/>
              </a:rPr>
              <a:t>赤ちゃんの</a:t>
            </a:r>
            <a:endParaRPr lang="en-US" altLang="ja-JP" sz="850" dirty="0" smtClean="0">
              <a:solidFill>
                <a:schemeClr val="tx1"/>
              </a:solidFill>
              <a:latin typeface="Segoe Script" panose="030B0504020000000003" pitchFamily="66" charset="0"/>
              <a:ea typeface="UD デジタル 教科書体 NK-R" panose="02020400000000000000" pitchFamily="18" charset="-128"/>
            </a:endParaRPr>
          </a:p>
          <a:p>
            <a:pPr algn="ctr"/>
            <a:r>
              <a:rPr lang="ja-JP" altLang="en-US" sz="850" dirty="0" smtClean="0">
                <a:solidFill>
                  <a:schemeClr val="tx1"/>
                </a:solidFill>
                <a:latin typeface="Segoe Script" panose="030B0504020000000003" pitchFamily="66" charset="0"/>
                <a:ea typeface="UD デジタル 教科書体 NK-R" panose="02020400000000000000" pitchFamily="18" charset="-128"/>
              </a:rPr>
              <a:t>お世話する</a:t>
            </a:r>
            <a:endParaRPr lang="en-US" altLang="ja-JP" sz="850" dirty="0" smtClean="0">
              <a:solidFill>
                <a:schemeClr val="tx1"/>
              </a:solidFill>
              <a:latin typeface="Segoe Script" panose="030B0504020000000003" pitchFamily="66" charset="0"/>
              <a:ea typeface="UD デジタル 教科書体 NK-R" panose="02020400000000000000" pitchFamily="18" charset="-128"/>
            </a:endParaRPr>
          </a:p>
          <a:p>
            <a:pPr algn="ctr"/>
            <a:r>
              <a:rPr lang="ja-JP" altLang="en-US" sz="850" dirty="0" smtClean="0">
                <a:solidFill>
                  <a:schemeClr val="tx1"/>
                </a:solidFill>
                <a:latin typeface="Segoe Script" panose="030B0504020000000003" pitchFamily="66" charset="0"/>
                <a:ea typeface="UD デジタル 教科書体 NK-R" panose="02020400000000000000" pitchFamily="18" charset="-128"/>
              </a:rPr>
              <a:t>自信がない</a:t>
            </a:r>
            <a:endParaRPr lang="ja-JP" altLang="en-US" sz="850" dirty="0">
              <a:solidFill>
                <a:schemeClr val="tx1"/>
              </a:solidFill>
              <a:latin typeface="Segoe Script" panose="030B0504020000000003" pitchFamily="66" charset="0"/>
              <a:ea typeface="UD デジタル 教科書体 NK-R" panose="020204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278551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図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00" y="3688926"/>
            <a:ext cx="1317543" cy="1220962"/>
          </a:xfrm>
          <a:prstGeom prst="rect">
            <a:avLst/>
          </a:prstGeom>
        </p:spPr>
      </p:pic>
      <p:sp>
        <p:nvSpPr>
          <p:cNvPr id="50" name="正方形/長方形 49"/>
          <p:cNvSpPr/>
          <p:nvPr/>
        </p:nvSpPr>
        <p:spPr>
          <a:xfrm>
            <a:off x="-9527" y="7474857"/>
            <a:ext cx="6867527" cy="243476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210849" y="8140594"/>
            <a:ext cx="760701" cy="241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右矢印 30"/>
          <p:cNvSpPr/>
          <p:nvPr/>
        </p:nvSpPr>
        <p:spPr>
          <a:xfrm>
            <a:off x="2838134" y="1333937"/>
            <a:ext cx="1195268" cy="533400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右矢印 31"/>
          <p:cNvSpPr/>
          <p:nvPr/>
        </p:nvSpPr>
        <p:spPr>
          <a:xfrm rot="10800000">
            <a:off x="2287429" y="1947062"/>
            <a:ext cx="2181171" cy="912835"/>
          </a:xfrm>
          <a:prstGeom prst="rightArrow">
            <a:avLst>
              <a:gd name="adj1" fmla="val 76434"/>
              <a:gd name="adj2" fmla="val 52087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 txBox="1"/>
          <p:nvPr/>
        </p:nvSpPr>
        <p:spPr>
          <a:xfrm>
            <a:off x="261649" y="5491441"/>
            <a:ext cx="6563298" cy="254000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kumimoji="1"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pPr algn="l">
              <a:lnSpc>
                <a:spcPts val="1800"/>
              </a:lnSpc>
            </a:pPr>
            <a:r>
              <a:rPr lang="ja-JP" altLang="en-US" sz="1600" spc="300" dirty="0" smtClean="0">
                <a:solidFill>
                  <a:schemeClr val="tx1"/>
                </a:solidFill>
                <a:latin typeface="Segoe Script" panose="030B0504020000000003" pitchFamily="66" charset="0"/>
                <a:ea typeface="UD デジタル 教科書体 NK-R" panose="02020400000000000000" pitchFamily="18" charset="-128"/>
              </a:rPr>
              <a:t>民間支援団体・公的機関などを紹介し、連携をとっていきます</a:t>
            </a:r>
            <a:endParaRPr lang="en-US" altLang="ja-JP" sz="1600" spc="300" dirty="0" smtClean="0">
              <a:solidFill>
                <a:schemeClr val="tx1"/>
              </a:solidFill>
              <a:latin typeface="Segoe Script" panose="030B0504020000000003" pitchFamily="66" charset="0"/>
              <a:ea typeface="UD デジタル 教科書体 NK-R" panose="02020400000000000000" pitchFamily="18" charset="-128"/>
            </a:endParaRPr>
          </a:p>
        </p:txBody>
      </p:sp>
      <p:sp>
        <p:nvSpPr>
          <p:cNvPr id="4" name="タイトル 1"/>
          <p:cNvSpPr txBox="1">
            <a:spLocks/>
          </p:cNvSpPr>
          <p:nvPr/>
        </p:nvSpPr>
        <p:spPr>
          <a:xfrm>
            <a:off x="155003" y="7481144"/>
            <a:ext cx="4096957" cy="694605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ja-JP" altLang="en-US" sz="2400" b="1" dirty="0" smtClean="0">
                <a:latin typeface="+mn-ea"/>
                <a:ea typeface="+mn-ea"/>
              </a:rPr>
              <a:t>こども家庭センター案内</a:t>
            </a:r>
            <a:endParaRPr lang="ja-JP" altLang="en-US" sz="2400" b="1" dirty="0">
              <a:latin typeface="+mn-ea"/>
              <a:ea typeface="+mn-ea"/>
            </a:endParaRPr>
          </a:p>
        </p:txBody>
      </p:sp>
      <p:sp>
        <p:nvSpPr>
          <p:cNvPr id="6" name="タイトル 1"/>
          <p:cNvSpPr txBox="1"/>
          <p:nvPr/>
        </p:nvSpPr>
        <p:spPr>
          <a:xfrm>
            <a:off x="189927" y="6222023"/>
            <a:ext cx="6497258" cy="1105878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kumimoji="1"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pPr algn="l">
              <a:lnSpc>
                <a:spcPts val="1500"/>
              </a:lnSpc>
            </a:pPr>
            <a:r>
              <a:rPr lang="ja-JP" altLang="en-US" sz="900" dirty="0">
                <a:solidFill>
                  <a:schemeClr val="tx1"/>
                </a:solidFill>
                <a:latin typeface="Segoe Script" panose="030B0504020000000003" pitchFamily="66" charset="0"/>
                <a:ea typeface="UD デジタル 教科書体 NK-R" panose="02020400000000000000" pitchFamily="18" charset="-128"/>
              </a:rPr>
              <a:t> 第二十五条の</a:t>
            </a:r>
            <a:r>
              <a:rPr lang="ja-JP" altLang="en-US" sz="900" dirty="0" smtClean="0">
                <a:solidFill>
                  <a:schemeClr val="tx1"/>
                </a:solidFill>
                <a:latin typeface="Segoe Script" panose="030B0504020000000003" pitchFamily="66" charset="0"/>
                <a:ea typeface="UD デジタル 教科書体 NK-R" panose="02020400000000000000" pitchFamily="18" charset="-128"/>
              </a:rPr>
              <a:t>五次</a:t>
            </a:r>
            <a:r>
              <a:rPr lang="ja-JP" altLang="en-US" sz="900" dirty="0">
                <a:solidFill>
                  <a:schemeClr val="tx1"/>
                </a:solidFill>
                <a:latin typeface="Segoe Script" panose="030B0504020000000003" pitchFamily="66" charset="0"/>
                <a:ea typeface="UD デジタル 教科書体 NK-R" panose="02020400000000000000" pitchFamily="18" charset="-128"/>
              </a:rPr>
              <a:t>の各号に掲げる協議会を構成する関係機関等の区分に従い、当該各号に定める者は、正当な理由がなく、協議会の職務に関して知り得た秘密を漏らしてはならない。</a:t>
            </a:r>
          </a:p>
          <a:p>
            <a:pPr algn="l">
              <a:lnSpc>
                <a:spcPts val="1500"/>
              </a:lnSpc>
            </a:pPr>
            <a:r>
              <a:rPr lang="ja-JP" altLang="en-US" sz="900" dirty="0" smtClean="0">
                <a:solidFill>
                  <a:schemeClr val="tx1"/>
                </a:solidFill>
                <a:latin typeface="Segoe Script" panose="030B0504020000000003" pitchFamily="66" charset="0"/>
                <a:ea typeface="UD デジタル 教科書体 NK-R" panose="02020400000000000000" pitchFamily="18" charset="-128"/>
              </a:rPr>
              <a:t>  一</a:t>
            </a:r>
            <a:r>
              <a:rPr lang="ja-JP" altLang="en-US" sz="900" dirty="0">
                <a:solidFill>
                  <a:schemeClr val="tx1"/>
                </a:solidFill>
                <a:latin typeface="Segoe Script" panose="030B0504020000000003" pitchFamily="66" charset="0"/>
                <a:ea typeface="UD デジタル 教科書体 NK-R" panose="02020400000000000000" pitchFamily="18" charset="-128"/>
              </a:rPr>
              <a:t>　国又は地方公共団体の機関　当該機関の職員又は職員であつた者</a:t>
            </a:r>
          </a:p>
          <a:p>
            <a:pPr algn="l">
              <a:lnSpc>
                <a:spcPts val="1500"/>
              </a:lnSpc>
            </a:pPr>
            <a:r>
              <a:rPr lang="ja-JP" altLang="en-US" sz="900" dirty="0" smtClean="0">
                <a:solidFill>
                  <a:schemeClr val="tx1"/>
                </a:solidFill>
                <a:latin typeface="Segoe Script" panose="030B0504020000000003" pitchFamily="66" charset="0"/>
                <a:ea typeface="UD デジタル 教科書体 NK-R" panose="02020400000000000000" pitchFamily="18" charset="-128"/>
              </a:rPr>
              <a:t>  二</a:t>
            </a:r>
            <a:r>
              <a:rPr lang="ja-JP" altLang="en-US" sz="900" dirty="0">
                <a:solidFill>
                  <a:schemeClr val="tx1"/>
                </a:solidFill>
                <a:latin typeface="Segoe Script" panose="030B0504020000000003" pitchFamily="66" charset="0"/>
                <a:ea typeface="UD デジタル 教科書体 NK-R" panose="02020400000000000000" pitchFamily="18" charset="-128"/>
              </a:rPr>
              <a:t>　法人　当該法人の役員若しくは職員又はこれらの職にあつた者</a:t>
            </a:r>
          </a:p>
          <a:p>
            <a:pPr algn="l">
              <a:lnSpc>
                <a:spcPts val="1500"/>
              </a:lnSpc>
            </a:pPr>
            <a:r>
              <a:rPr lang="ja-JP" altLang="en-US" sz="900" dirty="0" smtClean="0">
                <a:solidFill>
                  <a:schemeClr val="tx1"/>
                </a:solidFill>
                <a:latin typeface="Segoe Script" panose="030B0504020000000003" pitchFamily="66" charset="0"/>
                <a:ea typeface="UD デジタル 教科書体 NK-R" panose="02020400000000000000" pitchFamily="18" charset="-128"/>
              </a:rPr>
              <a:t>  三</a:t>
            </a:r>
            <a:r>
              <a:rPr lang="ja-JP" altLang="en-US" sz="900" dirty="0">
                <a:solidFill>
                  <a:schemeClr val="tx1"/>
                </a:solidFill>
                <a:latin typeface="Segoe Script" panose="030B0504020000000003" pitchFamily="66" charset="0"/>
                <a:ea typeface="UD デジタル 教科書体 NK-R" panose="02020400000000000000" pitchFamily="18" charset="-128"/>
              </a:rPr>
              <a:t>　前二号に掲げる者以外の者　協議会を構成する者又はその職にあつた者</a:t>
            </a:r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189929" y="5950822"/>
            <a:ext cx="1920812" cy="369415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ja-JP" altLang="en-US" sz="1600" b="1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守秘義務について</a:t>
            </a:r>
            <a:endParaRPr lang="ja-JP" altLang="en-US" sz="1600" b="1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23" name="タイトル 1"/>
          <p:cNvSpPr txBox="1"/>
          <p:nvPr/>
        </p:nvSpPr>
        <p:spPr>
          <a:xfrm>
            <a:off x="3066307" y="1516672"/>
            <a:ext cx="629202" cy="254000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kumimoji="1"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pPr algn="l">
              <a:lnSpc>
                <a:spcPts val="1800"/>
              </a:lnSpc>
            </a:pPr>
            <a:r>
              <a:rPr lang="ja-JP" altLang="en-US" sz="1600" spc="300" dirty="0" smtClean="0">
                <a:solidFill>
                  <a:schemeClr val="tx1"/>
                </a:solidFill>
                <a:latin typeface="Segoe Script" panose="030B0504020000000003" pitchFamily="66" charset="0"/>
                <a:ea typeface="UD デジタル 教科書体 NK-R" panose="02020400000000000000" pitchFamily="18" charset="-128"/>
              </a:rPr>
              <a:t>相談</a:t>
            </a:r>
            <a:endParaRPr lang="en-US" altLang="ja-JP" sz="1600" spc="300" dirty="0" smtClean="0">
              <a:solidFill>
                <a:schemeClr val="tx1"/>
              </a:solidFill>
              <a:latin typeface="Segoe Script" panose="030B0504020000000003" pitchFamily="66" charset="0"/>
              <a:ea typeface="UD デジタル 教科書体 NK-R" panose="02020400000000000000" pitchFamily="18" charset="-128"/>
            </a:endParaRPr>
          </a:p>
        </p:txBody>
      </p:sp>
      <p:sp>
        <p:nvSpPr>
          <p:cNvPr id="24" name="タイトル 1"/>
          <p:cNvSpPr txBox="1"/>
          <p:nvPr/>
        </p:nvSpPr>
        <p:spPr>
          <a:xfrm>
            <a:off x="2898601" y="2102515"/>
            <a:ext cx="1118021" cy="358011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kumimoji="1"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pPr algn="l">
              <a:lnSpc>
                <a:spcPts val="1800"/>
              </a:lnSpc>
            </a:pPr>
            <a:r>
              <a:rPr lang="ja-JP" altLang="en-US" sz="1600" dirty="0" smtClean="0">
                <a:solidFill>
                  <a:schemeClr val="tx1"/>
                </a:solidFill>
                <a:latin typeface="Segoe Script" panose="030B0504020000000003" pitchFamily="66" charset="0"/>
                <a:ea typeface="UD デジタル 教科書体 NK-R" panose="02020400000000000000" pitchFamily="18" charset="-128"/>
              </a:rPr>
              <a:t>助言・支援</a:t>
            </a:r>
            <a:endParaRPr lang="en-US" altLang="ja-JP" sz="1600" dirty="0" smtClean="0">
              <a:solidFill>
                <a:schemeClr val="tx1"/>
              </a:solidFill>
              <a:latin typeface="Segoe Script" panose="030B0504020000000003" pitchFamily="66" charset="0"/>
              <a:ea typeface="UD デジタル 教科書体 NK-R" panose="02020400000000000000" pitchFamily="18" charset="-128"/>
            </a:endParaRPr>
          </a:p>
        </p:txBody>
      </p:sp>
      <p:sp>
        <p:nvSpPr>
          <p:cNvPr id="33" name="タイトル 1"/>
          <p:cNvSpPr txBox="1">
            <a:spLocks/>
          </p:cNvSpPr>
          <p:nvPr/>
        </p:nvSpPr>
        <p:spPr>
          <a:xfrm>
            <a:off x="201324" y="8066370"/>
            <a:ext cx="938501" cy="315524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ja-JP" altLang="en-US" sz="1200" b="1" dirty="0">
                <a:latin typeface="+mn-ea"/>
                <a:ea typeface="+mn-ea"/>
              </a:rPr>
              <a:t>設置場所</a:t>
            </a:r>
          </a:p>
        </p:txBody>
      </p:sp>
      <p:sp>
        <p:nvSpPr>
          <p:cNvPr id="34" name="タイトル 1"/>
          <p:cNvSpPr txBox="1">
            <a:spLocks/>
          </p:cNvSpPr>
          <p:nvPr/>
        </p:nvSpPr>
        <p:spPr>
          <a:xfrm>
            <a:off x="917092" y="8102564"/>
            <a:ext cx="2142627" cy="586068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1700"/>
              </a:lnSpc>
            </a:pPr>
            <a:r>
              <a:rPr lang="ja-JP" altLang="en-US" sz="1200" dirty="0" smtClean="0">
                <a:latin typeface="+mn-ea"/>
                <a:ea typeface="+mn-ea"/>
              </a:rPr>
              <a:t>有田川町役場 金屋庁舎１階</a:t>
            </a:r>
            <a:endParaRPr lang="en-US" altLang="ja-JP" sz="1200" dirty="0" smtClean="0">
              <a:latin typeface="+mn-ea"/>
              <a:ea typeface="+mn-ea"/>
            </a:endParaRPr>
          </a:p>
          <a:p>
            <a:pPr>
              <a:lnSpc>
                <a:spcPts val="1700"/>
              </a:lnSpc>
            </a:pPr>
            <a:r>
              <a:rPr lang="ja-JP" altLang="en-US" sz="1200" dirty="0" smtClean="0">
                <a:latin typeface="+mn-ea"/>
                <a:ea typeface="+mn-ea"/>
              </a:rPr>
              <a:t>健康推進課内（相談室有）</a:t>
            </a:r>
            <a:endParaRPr lang="ja-JP" altLang="en-US" sz="1200" dirty="0">
              <a:latin typeface="+mn-ea"/>
              <a:ea typeface="+mn-ea"/>
            </a:endParaRPr>
          </a:p>
        </p:txBody>
      </p:sp>
      <p:sp>
        <p:nvSpPr>
          <p:cNvPr id="41" name="正方形/長方形 40"/>
          <p:cNvSpPr/>
          <p:nvPr/>
        </p:nvSpPr>
        <p:spPr>
          <a:xfrm>
            <a:off x="210849" y="8666524"/>
            <a:ext cx="760701" cy="241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タイトル 1"/>
          <p:cNvSpPr txBox="1">
            <a:spLocks/>
          </p:cNvSpPr>
          <p:nvPr/>
        </p:nvSpPr>
        <p:spPr>
          <a:xfrm>
            <a:off x="201324" y="8592300"/>
            <a:ext cx="817851" cy="315524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ja-JP" altLang="en-US" sz="1200" b="1" dirty="0" smtClean="0">
                <a:latin typeface="+mn-ea"/>
                <a:ea typeface="+mn-ea"/>
              </a:rPr>
              <a:t>開所時間</a:t>
            </a:r>
            <a:endParaRPr lang="ja-JP" altLang="en-US" sz="1200" b="1" dirty="0">
              <a:latin typeface="+mn-ea"/>
              <a:ea typeface="+mn-ea"/>
            </a:endParaRPr>
          </a:p>
        </p:txBody>
      </p:sp>
      <p:sp>
        <p:nvSpPr>
          <p:cNvPr id="43" name="タイトル 1"/>
          <p:cNvSpPr txBox="1">
            <a:spLocks/>
          </p:cNvSpPr>
          <p:nvPr/>
        </p:nvSpPr>
        <p:spPr>
          <a:xfrm>
            <a:off x="917092" y="8645639"/>
            <a:ext cx="3551508" cy="486905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1700"/>
              </a:lnSpc>
            </a:pPr>
            <a:r>
              <a:rPr lang="en-US" altLang="ja-JP" sz="1600" b="1" dirty="0" smtClean="0">
                <a:latin typeface="+mn-ea"/>
                <a:ea typeface="+mn-ea"/>
              </a:rPr>
              <a:t>8:30</a:t>
            </a:r>
            <a:r>
              <a:rPr lang="ja-JP" altLang="en-US" sz="1600" b="1" dirty="0" smtClean="0">
                <a:latin typeface="+mn-ea"/>
                <a:ea typeface="+mn-ea"/>
              </a:rPr>
              <a:t>～</a:t>
            </a:r>
            <a:r>
              <a:rPr lang="en-US" altLang="ja-JP" sz="1600" b="1" dirty="0" smtClean="0">
                <a:latin typeface="+mn-ea"/>
                <a:ea typeface="+mn-ea"/>
              </a:rPr>
              <a:t>17:15</a:t>
            </a:r>
            <a:r>
              <a:rPr lang="ja-JP" altLang="en-US" sz="1600" b="1" dirty="0" smtClean="0">
                <a:latin typeface="+mn-ea"/>
                <a:ea typeface="+mn-ea"/>
              </a:rPr>
              <a:t> </a:t>
            </a:r>
            <a:r>
              <a:rPr lang="en-US" altLang="ja-JP" sz="1050" dirty="0" smtClean="0">
                <a:latin typeface="+mn-ea"/>
                <a:ea typeface="+mn-ea"/>
              </a:rPr>
              <a:t>※</a:t>
            </a:r>
            <a:r>
              <a:rPr lang="ja-JP" altLang="en-US" sz="1050" dirty="0" smtClean="0">
                <a:latin typeface="+mn-ea"/>
                <a:ea typeface="+mn-ea"/>
              </a:rPr>
              <a:t>役場の開所日に準ずる</a:t>
            </a:r>
            <a:endParaRPr lang="en-US" altLang="ja-JP" sz="1050" dirty="0" smtClean="0">
              <a:latin typeface="+mn-ea"/>
              <a:ea typeface="+mn-ea"/>
            </a:endParaRPr>
          </a:p>
          <a:p>
            <a:pPr>
              <a:lnSpc>
                <a:spcPts val="1700"/>
              </a:lnSpc>
            </a:pPr>
            <a:r>
              <a:rPr lang="en-US" altLang="ja-JP" sz="1050" dirty="0" smtClean="0">
                <a:latin typeface="+mn-ea"/>
                <a:ea typeface="+mn-ea"/>
              </a:rPr>
              <a:t>(</a:t>
            </a:r>
            <a:r>
              <a:rPr lang="ja-JP" altLang="en-US" sz="1050" dirty="0" smtClean="0">
                <a:latin typeface="+mn-ea"/>
                <a:ea typeface="+mn-ea"/>
              </a:rPr>
              <a:t>事前連絡があれば時間外での対応も可能です</a:t>
            </a:r>
            <a:r>
              <a:rPr lang="en-US" altLang="ja-JP" sz="1050" dirty="0" smtClean="0">
                <a:latin typeface="+mn-ea"/>
                <a:ea typeface="+mn-ea"/>
              </a:rPr>
              <a:t>)</a:t>
            </a:r>
            <a:endParaRPr lang="ja-JP" altLang="en-US" sz="1050" dirty="0">
              <a:latin typeface="+mn-ea"/>
              <a:ea typeface="+mn-ea"/>
            </a:endParaRPr>
          </a:p>
        </p:txBody>
      </p:sp>
      <p:sp>
        <p:nvSpPr>
          <p:cNvPr id="44" name="正方形/長方形 43"/>
          <p:cNvSpPr/>
          <p:nvPr/>
        </p:nvSpPr>
        <p:spPr>
          <a:xfrm>
            <a:off x="210849" y="9170078"/>
            <a:ext cx="760701" cy="241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タイトル 1"/>
          <p:cNvSpPr txBox="1">
            <a:spLocks/>
          </p:cNvSpPr>
          <p:nvPr/>
        </p:nvSpPr>
        <p:spPr>
          <a:xfrm>
            <a:off x="201324" y="9095854"/>
            <a:ext cx="760701" cy="315524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ja-JP" altLang="en-US" sz="1200" b="1" dirty="0" smtClean="0">
                <a:latin typeface="+mn-ea"/>
                <a:ea typeface="+mn-ea"/>
              </a:rPr>
              <a:t> 住　所</a:t>
            </a:r>
            <a:endParaRPr lang="ja-JP" altLang="en-US" sz="1200" b="1" dirty="0">
              <a:latin typeface="+mn-ea"/>
              <a:ea typeface="+mn-ea"/>
            </a:endParaRPr>
          </a:p>
        </p:txBody>
      </p:sp>
      <p:sp>
        <p:nvSpPr>
          <p:cNvPr id="46" name="タイトル 1"/>
          <p:cNvSpPr txBox="1">
            <a:spLocks/>
          </p:cNvSpPr>
          <p:nvPr/>
        </p:nvSpPr>
        <p:spPr>
          <a:xfrm>
            <a:off x="917093" y="9100617"/>
            <a:ext cx="3324040" cy="315524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ja-JP" altLang="en-US" sz="1200" dirty="0" smtClean="0">
                <a:latin typeface="+mn-ea"/>
                <a:ea typeface="+mn-ea"/>
              </a:rPr>
              <a:t>和歌山県有田郡有田川町中井原</a:t>
            </a:r>
            <a:r>
              <a:rPr lang="en-US" altLang="ja-JP" sz="1200" dirty="0" smtClean="0">
                <a:latin typeface="+mn-ea"/>
                <a:ea typeface="+mn-ea"/>
              </a:rPr>
              <a:t>136</a:t>
            </a:r>
            <a:r>
              <a:rPr lang="ja-JP" altLang="en-US" sz="1200" dirty="0" smtClean="0">
                <a:latin typeface="+mn-ea"/>
                <a:ea typeface="+mn-ea"/>
              </a:rPr>
              <a:t>番地２</a:t>
            </a:r>
            <a:endParaRPr lang="ja-JP" altLang="en-US" sz="1200" dirty="0">
              <a:latin typeface="+mn-ea"/>
              <a:ea typeface="+mn-ea"/>
            </a:endParaRPr>
          </a:p>
        </p:txBody>
      </p:sp>
      <p:sp>
        <p:nvSpPr>
          <p:cNvPr id="47" name="正方形/長方形 46"/>
          <p:cNvSpPr/>
          <p:nvPr/>
        </p:nvSpPr>
        <p:spPr>
          <a:xfrm>
            <a:off x="210849" y="9487012"/>
            <a:ext cx="760701" cy="241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タイトル 1"/>
          <p:cNvSpPr txBox="1">
            <a:spLocks/>
          </p:cNvSpPr>
          <p:nvPr/>
        </p:nvSpPr>
        <p:spPr>
          <a:xfrm>
            <a:off x="201324" y="9412788"/>
            <a:ext cx="817851" cy="315524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ja-JP" altLang="en-US" sz="1200" b="1" dirty="0" smtClean="0">
                <a:latin typeface="+mn-ea"/>
                <a:ea typeface="+mn-ea"/>
              </a:rPr>
              <a:t>電話番号</a:t>
            </a:r>
            <a:endParaRPr lang="ja-JP" altLang="en-US" sz="1200" b="1" dirty="0">
              <a:latin typeface="+mn-ea"/>
              <a:ea typeface="+mn-ea"/>
            </a:endParaRPr>
          </a:p>
        </p:txBody>
      </p:sp>
      <p:sp>
        <p:nvSpPr>
          <p:cNvPr id="49" name="タイトル 1"/>
          <p:cNvSpPr txBox="1">
            <a:spLocks/>
          </p:cNvSpPr>
          <p:nvPr/>
        </p:nvSpPr>
        <p:spPr>
          <a:xfrm>
            <a:off x="917092" y="9289598"/>
            <a:ext cx="2665577" cy="315524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ja-JP" sz="2200" b="1" dirty="0" smtClean="0">
                <a:latin typeface="+mn-ea"/>
                <a:ea typeface="+mn-ea"/>
              </a:rPr>
              <a:t>0737-22-4503</a:t>
            </a:r>
            <a:endParaRPr lang="ja-JP" altLang="en-US" sz="2200" b="1" dirty="0">
              <a:latin typeface="+mn-ea"/>
              <a:ea typeface="+mn-ea"/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 rotWithShape="1">
          <a:blip r:embed="rId3"/>
          <a:srcRect l="9661" t="8578" r="9170" b="2526"/>
          <a:stretch/>
        </p:blipFill>
        <p:spPr>
          <a:xfrm>
            <a:off x="448793" y="1072465"/>
            <a:ext cx="1813560" cy="2400300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 rotWithShape="1">
          <a:blip r:embed="rId4"/>
          <a:srcRect l="12393" t="5286" r="20299" b="4848"/>
          <a:stretch/>
        </p:blipFill>
        <p:spPr>
          <a:xfrm>
            <a:off x="4676293" y="1072464"/>
            <a:ext cx="1440180" cy="2400301"/>
          </a:xfrm>
          <a:prstGeom prst="rect">
            <a:avLst/>
          </a:prstGeom>
        </p:spPr>
      </p:pic>
      <p:sp>
        <p:nvSpPr>
          <p:cNvPr id="10" name="正方形/長方形 9"/>
          <p:cNvSpPr/>
          <p:nvPr/>
        </p:nvSpPr>
        <p:spPr>
          <a:xfrm>
            <a:off x="1588787" y="4805316"/>
            <a:ext cx="1201451" cy="59984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タイトル 1"/>
          <p:cNvSpPr txBox="1">
            <a:spLocks/>
          </p:cNvSpPr>
          <p:nvPr/>
        </p:nvSpPr>
        <p:spPr>
          <a:xfrm>
            <a:off x="1778063" y="4757935"/>
            <a:ext cx="797498" cy="694605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ja-JP" altLang="en-US" sz="2400" b="1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教育</a:t>
            </a:r>
            <a:endParaRPr lang="ja-JP" altLang="en-US" sz="2400" b="1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pic>
        <p:nvPicPr>
          <p:cNvPr id="51" name="図 50"/>
          <p:cNvPicPr>
            <a:picLocks noChangeAspect="1"/>
          </p:cNvPicPr>
          <p:nvPr/>
        </p:nvPicPr>
        <p:blipFill rotWithShape="1">
          <a:blip r:embed="rId5"/>
          <a:srcRect r="2680" b="4307"/>
          <a:stretch/>
        </p:blipFill>
        <p:spPr>
          <a:xfrm>
            <a:off x="1600919" y="3797331"/>
            <a:ext cx="1177186" cy="1009450"/>
          </a:xfrm>
          <a:prstGeom prst="rect">
            <a:avLst/>
          </a:prstGeom>
        </p:spPr>
      </p:pic>
      <p:sp>
        <p:nvSpPr>
          <p:cNvPr id="56" name="正方形/長方形 55"/>
          <p:cNvSpPr/>
          <p:nvPr/>
        </p:nvSpPr>
        <p:spPr>
          <a:xfrm>
            <a:off x="1582436" y="3690335"/>
            <a:ext cx="1201451" cy="1697076"/>
          </a:xfrm>
          <a:prstGeom prst="rect">
            <a:avLst/>
          </a:prstGeom>
          <a:noFill/>
          <a:ln w="1905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/>
        </p:nvSpPr>
        <p:spPr>
          <a:xfrm>
            <a:off x="2861327" y="4805316"/>
            <a:ext cx="1201451" cy="59984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タイトル 1"/>
          <p:cNvSpPr txBox="1">
            <a:spLocks/>
          </p:cNvSpPr>
          <p:nvPr/>
        </p:nvSpPr>
        <p:spPr>
          <a:xfrm>
            <a:off x="3050603" y="4757935"/>
            <a:ext cx="797498" cy="694605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ja-JP" altLang="en-US" sz="2400" b="1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医療</a:t>
            </a:r>
            <a:endParaRPr lang="ja-JP" altLang="en-US" sz="2400" b="1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pic>
        <p:nvPicPr>
          <p:cNvPr id="52" name="図 51"/>
          <p:cNvPicPr>
            <a:picLocks noChangeAspect="1"/>
          </p:cNvPicPr>
          <p:nvPr/>
        </p:nvPicPr>
        <p:blipFill rotWithShape="1">
          <a:blip r:embed="rId6"/>
          <a:srcRect t="-1" b="2066"/>
          <a:stretch/>
        </p:blipFill>
        <p:spPr>
          <a:xfrm>
            <a:off x="2874956" y="3745144"/>
            <a:ext cx="1181471" cy="1060635"/>
          </a:xfrm>
          <a:prstGeom prst="rect">
            <a:avLst/>
          </a:prstGeom>
        </p:spPr>
      </p:pic>
      <p:sp>
        <p:nvSpPr>
          <p:cNvPr id="57" name="正方形/長方形 56"/>
          <p:cNvSpPr/>
          <p:nvPr/>
        </p:nvSpPr>
        <p:spPr>
          <a:xfrm>
            <a:off x="2854976" y="3690335"/>
            <a:ext cx="1201451" cy="1697076"/>
          </a:xfrm>
          <a:prstGeom prst="rect">
            <a:avLst/>
          </a:prstGeom>
          <a:noFill/>
          <a:ln w="1905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/>
        </p:nvSpPr>
        <p:spPr>
          <a:xfrm>
            <a:off x="4136803" y="4805316"/>
            <a:ext cx="1201451" cy="59984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タイトル 1"/>
          <p:cNvSpPr txBox="1">
            <a:spLocks/>
          </p:cNvSpPr>
          <p:nvPr/>
        </p:nvSpPr>
        <p:spPr>
          <a:xfrm>
            <a:off x="4326079" y="4757935"/>
            <a:ext cx="797498" cy="694605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ja-JP" altLang="en-US" sz="2400" b="1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福祉</a:t>
            </a:r>
            <a:endParaRPr lang="ja-JP" altLang="en-US" sz="2400" b="1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pic>
        <p:nvPicPr>
          <p:cNvPr id="53" name="図 52"/>
          <p:cNvPicPr>
            <a:picLocks noChangeAspect="1"/>
          </p:cNvPicPr>
          <p:nvPr/>
        </p:nvPicPr>
        <p:blipFill rotWithShape="1">
          <a:blip r:embed="rId7"/>
          <a:srcRect b="2098"/>
          <a:stretch/>
        </p:blipFill>
        <p:spPr>
          <a:xfrm>
            <a:off x="4150349" y="3745312"/>
            <a:ext cx="1188503" cy="1060297"/>
          </a:xfrm>
          <a:prstGeom prst="rect">
            <a:avLst/>
          </a:prstGeom>
        </p:spPr>
      </p:pic>
      <p:sp>
        <p:nvSpPr>
          <p:cNvPr id="58" name="正方形/長方形 57"/>
          <p:cNvSpPr/>
          <p:nvPr/>
        </p:nvSpPr>
        <p:spPr>
          <a:xfrm>
            <a:off x="4130452" y="3690335"/>
            <a:ext cx="1201451" cy="1697076"/>
          </a:xfrm>
          <a:prstGeom prst="rect">
            <a:avLst/>
          </a:prstGeom>
          <a:noFill/>
          <a:ln w="1905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/>
        </p:nvSpPr>
        <p:spPr>
          <a:xfrm>
            <a:off x="303109" y="4805316"/>
            <a:ext cx="1201451" cy="59984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タイトル 1"/>
          <p:cNvSpPr txBox="1">
            <a:spLocks/>
          </p:cNvSpPr>
          <p:nvPr/>
        </p:nvSpPr>
        <p:spPr>
          <a:xfrm>
            <a:off x="351352" y="4757935"/>
            <a:ext cx="1095361" cy="694605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ja-JP" altLang="en-US" sz="2400" b="1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子育て</a:t>
            </a:r>
            <a:endParaRPr lang="ja-JP" altLang="en-US" sz="2400" b="1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59" name="正方形/長方形 58"/>
          <p:cNvSpPr/>
          <p:nvPr/>
        </p:nvSpPr>
        <p:spPr>
          <a:xfrm>
            <a:off x="296758" y="3690335"/>
            <a:ext cx="1201451" cy="1697076"/>
          </a:xfrm>
          <a:prstGeom prst="rect">
            <a:avLst/>
          </a:prstGeom>
          <a:noFill/>
          <a:ln w="1905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/>
          <p:cNvSpPr/>
          <p:nvPr/>
        </p:nvSpPr>
        <p:spPr>
          <a:xfrm>
            <a:off x="5415248" y="4805316"/>
            <a:ext cx="1201451" cy="59984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タイトル 1"/>
          <p:cNvSpPr txBox="1">
            <a:spLocks/>
          </p:cNvSpPr>
          <p:nvPr/>
        </p:nvSpPr>
        <p:spPr>
          <a:xfrm>
            <a:off x="5604524" y="4757935"/>
            <a:ext cx="797498" cy="694605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ja-JP" altLang="en-US" sz="2400" b="1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生活</a:t>
            </a:r>
            <a:endParaRPr lang="ja-JP" altLang="en-US" sz="2400" b="1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pic>
        <p:nvPicPr>
          <p:cNvPr id="55" name="図 5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98774" y="3745144"/>
            <a:ext cx="1188503" cy="1061917"/>
          </a:xfrm>
          <a:prstGeom prst="rect">
            <a:avLst/>
          </a:prstGeom>
        </p:spPr>
      </p:pic>
      <p:sp>
        <p:nvSpPr>
          <p:cNvPr id="60" name="正方形/長方形 59"/>
          <p:cNvSpPr/>
          <p:nvPr/>
        </p:nvSpPr>
        <p:spPr>
          <a:xfrm>
            <a:off x="5408897" y="3690335"/>
            <a:ext cx="1201451" cy="1697076"/>
          </a:xfrm>
          <a:prstGeom prst="rect">
            <a:avLst/>
          </a:prstGeom>
          <a:noFill/>
          <a:ln w="1905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角丸四角形吹き出し 60"/>
          <p:cNvSpPr/>
          <p:nvPr/>
        </p:nvSpPr>
        <p:spPr>
          <a:xfrm>
            <a:off x="2063590" y="839089"/>
            <a:ext cx="1143851" cy="415117"/>
          </a:xfrm>
          <a:prstGeom prst="wedgeRoundRectCallout">
            <a:avLst>
              <a:gd name="adj1" fmla="val -54626"/>
              <a:gd name="adj2" fmla="val 110946"/>
              <a:gd name="adj3" fmla="val 16667"/>
            </a:avLst>
          </a:prstGeom>
          <a:solidFill>
            <a:schemeClr val="bg1"/>
          </a:solidFill>
          <a:ln>
            <a:solidFill>
              <a:srgbClr val="CFCF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角丸四角形吹き出し 61"/>
          <p:cNvSpPr/>
          <p:nvPr/>
        </p:nvSpPr>
        <p:spPr>
          <a:xfrm>
            <a:off x="155002" y="863388"/>
            <a:ext cx="1267702" cy="415117"/>
          </a:xfrm>
          <a:prstGeom prst="wedgeRoundRectCallout">
            <a:avLst>
              <a:gd name="adj1" fmla="val 36385"/>
              <a:gd name="adj2" fmla="val 91059"/>
              <a:gd name="adj3" fmla="val 16667"/>
            </a:avLst>
          </a:prstGeom>
          <a:solidFill>
            <a:schemeClr val="bg1"/>
          </a:solidFill>
          <a:ln>
            <a:solidFill>
              <a:srgbClr val="CFCF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正方形/長方形 62"/>
          <p:cNvSpPr/>
          <p:nvPr/>
        </p:nvSpPr>
        <p:spPr>
          <a:xfrm>
            <a:off x="4009872" y="128895"/>
            <a:ext cx="20233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 smtClean="0">
                <a:latin typeface="Segoe Script" panose="030B0504020000000003" pitchFamily="66" charset="0"/>
                <a:ea typeface="UD デジタル 教科書体 NK-R" panose="02020400000000000000" pitchFamily="18" charset="-128"/>
              </a:rPr>
              <a:t>こども家庭センター</a:t>
            </a:r>
            <a:endParaRPr lang="ja-JP" altLang="en-US" dirty="0"/>
          </a:p>
        </p:txBody>
      </p:sp>
      <p:sp>
        <p:nvSpPr>
          <p:cNvPr id="64" name="角丸四角形 63"/>
          <p:cNvSpPr/>
          <p:nvPr/>
        </p:nvSpPr>
        <p:spPr>
          <a:xfrm>
            <a:off x="3936900" y="128895"/>
            <a:ext cx="2776320" cy="843653"/>
          </a:xfrm>
          <a:prstGeom prst="roundRect">
            <a:avLst/>
          </a:prstGeom>
          <a:noFill/>
          <a:ln>
            <a:solidFill>
              <a:srgbClr val="CFCF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正方形/長方形 64"/>
          <p:cNvSpPr/>
          <p:nvPr/>
        </p:nvSpPr>
        <p:spPr>
          <a:xfrm>
            <a:off x="107345" y="3574439"/>
            <a:ext cx="6679501" cy="2241206"/>
          </a:xfrm>
          <a:prstGeom prst="rect">
            <a:avLst/>
          </a:prstGeom>
          <a:noFill/>
          <a:ln w="38100">
            <a:solidFill>
              <a:schemeClr val="accent6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タイトル 1"/>
          <p:cNvSpPr txBox="1"/>
          <p:nvPr/>
        </p:nvSpPr>
        <p:spPr>
          <a:xfrm>
            <a:off x="278853" y="1001997"/>
            <a:ext cx="1094076" cy="254000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kumimoji="1"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pPr algn="l">
              <a:lnSpc>
                <a:spcPts val="1800"/>
              </a:lnSpc>
            </a:pPr>
            <a:r>
              <a:rPr lang="ja-JP" altLang="en-US" sz="1600" spc="300" dirty="0" smtClean="0">
                <a:solidFill>
                  <a:schemeClr val="tx1"/>
                </a:solidFill>
                <a:latin typeface="Segoe Script" panose="030B0504020000000003" pitchFamily="66" charset="0"/>
                <a:ea typeface="UD デジタル 教科書体 NK-R" panose="02020400000000000000" pitchFamily="18" charset="-128"/>
              </a:rPr>
              <a:t>悩みごと</a:t>
            </a:r>
            <a:endParaRPr lang="en-US" altLang="ja-JP" sz="1600" spc="300" dirty="0" smtClean="0">
              <a:solidFill>
                <a:schemeClr val="tx1"/>
              </a:solidFill>
              <a:latin typeface="Segoe Script" panose="030B0504020000000003" pitchFamily="66" charset="0"/>
              <a:ea typeface="UD デジタル 教科書体 NK-R" panose="02020400000000000000" pitchFamily="18" charset="-128"/>
            </a:endParaRPr>
          </a:p>
        </p:txBody>
      </p:sp>
      <p:sp>
        <p:nvSpPr>
          <p:cNvPr id="21" name="タイトル 1"/>
          <p:cNvSpPr txBox="1"/>
          <p:nvPr/>
        </p:nvSpPr>
        <p:spPr>
          <a:xfrm>
            <a:off x="2186337" y="951389"/>
            <a:ext cx="1094076" cy="254000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kumimoji="1"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pPr algn="l">
              <a:lnSpc>
                <a:spcPts val="1800"/>
              </a:lnSpc>
            </a:pPr>
            <a:r>
              <a:rPr lang="ja-JP" altLang="en-US" sz="1600" spc="300" dirty="0" smtClean="0">
                <a:solidFill>
                  <a:schemeClr val="tx1"/>
                </a:solidFill>
                <a:latin typeface="Segoe Script" panose="030B0504020000000003" pitchFamily="66" charset="0"/>
                <a:ea typeface="UD デジタル 教科書体 NK-R" panose="02020400000000000000" pitchFamily="18" charset="-128"/>
              </a:rPr>
              <a:t>困りごと</a:t>
            </a:r>
            <a:endParaRPr lang="en-US" altLang="ja-JP" sz="1600" spc="300" dirty="0" smtClean="0">
              <a:solidFill>
                <a:schemeClr val="tx1"/>
              </a:solidFill>
              <a:latin typeface="Segoe Script" panose="030B0504020000000003" pitchFamily="66" charset="0"/>
              <a:ea typeface="UD デジタル 教科書体 NK-R" panose="02020400000000000000" pitchFamily="18" charset="-128"/>
            </a:endParaRPr>
          </a:p>
        </p:txBody>
      </p:sp>
      <p:sp>
        <p:nvSpPr>
          <p:cNvPr id="66" name="正方形/長方形 65"/>
          <p:cNvSpPr/>
          <p:nvPr/>
        </p:nvSpPr>
        <p:spPr>
          <a:xfrm>
            <a:off x="159516" y="122372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 smtClean="0">
                <a:latin typeface="Segoe Script" panose="030B0504020000000003" pitchFamily="66" charset="0"/>
                <a:ea typeface="UD デジタル 教科書体 NK-R" panose="02020400000000000000" pitchFamily="18" charset="-128"/>
              </a:rPr>
              <a:t>相談者様</a:t>
            </a:r>
            <a:endParaRPr lang="ja-JP" altLang="en-US" dirty="0"/>
          </a:p>
        </p:txBody>
      </p:sp>
      <p:sp>
        <p:nvSpPr>
          <p:cNvPr id="67" name="角丸四角形 66"/>
          <p:cNvSpPr/>
          <p:nvPr/>
        </p:nvSpPr>
        <p:spPr>
          <a:xfrm>
            <a:off x="155002" y="128895"/>
            <a:ext cx="3209353" cy="630463"/>
          </a:xfrm>
          <a:prstGeom prst="roundRect">
            <a:avLst/>
          </a:prstGeom>
          <a:noFill/>
          <a:ln>
            <a:solidFill>
              <a:srgbClr val="CFCF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正方形/長方形 68"/>
          <p:cNvSpPr/>
          <p:nvPr/>
        </p:nvSpPr>
        <p:spPr>
          <a:xfrm>
            <a:off x="155002" y="388439"/>
            <a:ext cx="3052439" cy="389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100" dirty="0" smtClean="0">
                <a:latin typeface="Segoe Script" panose="030B0504020000000003" pitchFamily="66" charset="0"/>
                <a:ea typeface="UD デジタル 教科書体 NK-R" panose="02020400000000000000" pitchFamily="18" charset="-128"/>
              </a:rPr>
              <a:t>有田川町に</a:t>
            </a:r>
            <a:r>
              <a:rPr lang="ja-JP" altLang="en-US" sz="1100" dirty="0">
                <a:latin typeface="Segoe Script" panose="030B0504020000000003" pitchFamily="66" charset="0"/>
                <a:ea typeface="UD デジタル 教科書体 NK-R" panose="02020400000000000000" pitchFamily="18" charset="-128"/>
              </a:rPr>
              <a:t>お住まい</a:t>
            </a:r>
            <a:r>
              <a:rPr lang="ja-JP" altLang="en-US" sz="1100" dirty="0" smtClean="0">
                <a:latin typeface="Segoe Script" panose="030B0504020000000003" pitchFamily="66" charset="0"/>
                <a:ea typeface="UD デジタル 教科書体 NK-R" panose="02020400000000000000" pitchFamily="18" charset="-128"/>
              </a:rPr>
              <a:t>でさまざまな悩みを抱える方</a:t>
            </a:r>
            <a:endParaRPr lang="en-US" altLang="ja-JP" sz="1100" dirty="0" smtClean="0">
              <a:latin typeface="Segoe Script" panose="030B0504020000000003" pitchFamily="66" charset="0"/>
              <a:ea typeface="UD デジタル 教科書体 NK-R" panose="02020400000000000000" pitchFamily="18" charset="-128"/>
            </a:endParaRPr>
          </a:p>
          <a:p>
            <a:pPr>
              <a:lnSpc>
                <a:spcPts val="1000"/>
              </a:lnSpc>
            </a:pPr>
            <a:r>
              <a:rPr lang="ja-JP" altLang="en-US" sz="1100" dirty="0" smtClean="0">
                <a:latin typeface="Segoe Script" panose="030B0504020000000003" pitchFamily="66" charset="0"/>
                <a:ea typeface="UD デジタル 教科書体 NK-R" panose="02020400000000000000" pitchFamily="18" charset="-128"/>
              </a:rPr>
              <a:t>その家族、知人や友人など</a:t>
            </a:r>
            <a:endParaRPr lang="ja-JP" altLang="en-US" sz="1100" dirty="0"/>
          </a:p>
        </p:txBody>
      </p:sp>
      <p:sp>
        <p:nvSpPr>
          <p:cNvPr id="70" name="正方形/長方形 69"/>
          <p:cNvSpPr/>
          <p:nvPr/>
        </p:nvSpPr>
        <p:spPr>
          <a:xfrm>
            <a:off x="4009872" y="388439"/>
            <a:ext cx="2622834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100" dirty="0" smtClean="0">
                <a:latin typeface="Segoe Script" panose="030B0504020000000003" pitchFamily="66" charset="0"/>
                <a:ea typeface="UD デジタル 教科書体 NK-R" panose="02020400000000000000" pitchFamily="18" charset="-128"/>
              </a:rPr>
              <a:t>電話・来所による相談</a:t>
            </a:r>
            <a:endParaRPr lang="en-US" altLang="ja-JP" sz="1100" dirty="0" smtClean="0"/>
          </a:p>
          <a:p>
            <a:r>
              <a:rPr lang="ja-JP" altLang="en-US" sz="1100" dirty="0">
                <a:latin typeface="Segoe Script" panose="030B0504020000000003" pitchFamily="66" charset="0"/>
                <a:ea typeface="UD デジタル 教科書体 NK-R" panose="02020400000000000000" pitchFamily="18" charset="-128"/>
              </a:rPr>
              <a:t>来所</a:t>
            </a:r>
            <a:r>
              <a:rPr lang="ja-JP" altLang="en-US" sz="1100" dirty="0" smtClean="0">
                <a:latin typeface="Segoe Script" panose="030B0504020000000003" pitchFamily="66" charset="0"/>
                <a:ea typeface="UD デジタル 教科書体 NK-R" panose="02020400000000000000" pitchFamily="18" charset="-128"/>
              </a:rPr>
              <a:t>が難しい場合は相談者様が安心して</a:t>
            </a:r>
            <a:endParaRPr lang="en-US" altLang="ja-JP" sz="1100" dirty="0" smtClean="0">
              <a:latin typeface="Segoe Script" panose="030B0504020000000003" pitchFamily="66" charset="0"/>
              <a:ea typeface="UD デジタル 教科書体 NK-R" panose="02020400000000000000" pitchFamily="18" charset="-128"/>
            </a:endParaRPr>
          </a:p>
          <a:p>
            <a:r>
              <a:rPr lang="ja-JP" altLang="en-US" sz="1100" dirty="0">
                <a:latin typeface="Segoe Script" panose="030B0504020000000003" pitchFamily="66" charset="0"/>
                <a:ea typeface="UD デジタル 教科書体 NK-R" panose="02020400000000000000" pitchFamily="18" charset="-128"/>
              </a:rPr>
              <a:t>お話</a:t>
            </a:r>
            <a:r>
              <a:rPr lang="ja-JP" altLang="en-US" sz="1100" dirty="0" smtClean="0">
                <a:latin typeface="Segoe Script" panose="030B0504020000000003" pitchFamily="66" charset="0"/>
                <a:ea typeface="UD デジタル 教科書体 NK-R" panose="02020400000000000000" pitchFamily="18" charset="-128"/>
              </a:rPr>
              <a:t>のできる場所まで伺います</a:t>
            </a:r>
            <a:endParaRPr lang="en-US" altLang="ja-JP" sz="1100" dirty="0" smtClean="0">
              <a:latin typeface="Segoe Script" panose="030B0504020000000003" pitchFamily="66" charset="0"/>
              <a:ea typeface="UD デジタル 教科書体 NK-R" panose="02020400000000000000" pitchFamily="18" charset="-128"/>
            </a:endParaRPr>
          </a:p>
        </p:txBody>
      </p:sp>
      <p:sp>
        <p:nvSpPr>
          <p:cNvPr id="71" name="正方形/長方形 70"/>
          <p:cNvSpPr/>
          <p:nvPr/>
        </p:nvSpPr>
        <p:spPr>
          <a:xfrm>
            <a:off x="2208002" y="1937806"/>
            <a:ext cx="2387600" cy="990310"/>
          </a:xfrm>
          <a:prstGeom prst="rect">
            <a:avLst/>
          </a:prstGeom>
          <a:noFill/>
          <a:ln w="38100">
            <a:solidFill>
              <a:schemeClr val="accent6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右矢印 73"/>
          <p:cNvSpPr/>
          <p:nvPr/>
        </p:nvSpPr>
        <p:spPr>
          <a:xfrm rot="5400000">
            <a:off x="3088435" y="3034373"/>
            <a:ext cx="657819" cy="419807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51" t="10669" r="21794" b="9701"/>
          <a:stretch/>
        </p:blipFill>
        <p:spPr>
          <a:xfrm>
            <a:off x="4298282" y="7636541"/>
            <a:ext cx="2422550" cy="2146353"/>
          </a:xfrm>
          <a:prstGeom prst="rect">
            <a:avLst/>
          </a:prstGeom>
        </p:spPr>
      </p:pic>
      <p:sp>
        <p:nvSpPr>
          <p:cNvPr id="68" name="タイトル 1"/>
          <p:cNvSpPr txBox="1"/>
          <p:nvPr/>
        </p:nvSpPr>
        <p:spPr>
          <a:xfrm>
            <a:off x="2538036" y="2383532"/>
            <a:ext cx="1908127" cy="33785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kumimoji="1"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pPr algn="l">
              <a:lnSpc>
                <a:spcPts val="1800"/>
              </a:lnSpc>
            </a:pPr>
            <a:r>
              <a:rPr lang="ja-JP" altLang="en-US" sz="1700" spc="-150" dirty="0" smtClean="0">
                <a:solidFill>
                  <a:schemeClr val="tx1"/>
                </a:solidFill>
                <a:latin typeface="Segoe Script" panose="030B0504020000000003" pitchFamily="66" charset="0"/>
                <a:ea typeface="UD デジタル 教科書体 NK-R" panose="02020400000000000000" pitchFamily="18" charset="-128"/>
              </a:rPr>
              <a:t>サポートプランの作成</a:t>
            </a:r>
            <a:endParaRPr lang="en-US" altLang="ja-JP" sz="1700" spc="-150" dirty="0" smtClean="0">
              <a:solidFill>
                <a:schemeClr val="tx1"/>
              </a:solidFill>
              <a:latin typeface="Segoe Script" panose="030B0504020000000003" pitchFamily="66" charset="0"/>
              <a:ea typeface="UD デジタル 教科書体 NK-R" panose="020204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423657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955</TotalTime>
  <Words>448</Words>
  <Application>Microsoft Office PowerPoint</Application>
  <PresentationFormat>A4 210 x 297 mm</PresentationFormat>
  <Paragraphs>69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0" baseType="lpstr">
      <vt:lpstr>UD デジタル 教科書体 NK-R</vt:lpstr>
      <vt:lpstr>游ゴシック</vt:lpstr>
      <vt:lpstr>游ゴシック Light</vt:lpstr>
      <vt:lpstr>Arial</vt:lpstr>
      <vt:lpstr>Calibri</vt:lpstr>
      <vt:lpstr>Calibri Light</vt:lpstr>
      <vt:lpstr>Segoe Script</vt:lpstr>
      <vt:lpstr>Office テーマ</vt:lpstr>
      <vt:lpstr> 有田川町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10099</dc:creator>
  <cp:lastModifiedBy>10099</cp:lastModifiedBy>
  <cp:revision>34</cp:revision>
  <cp:lastPrinted>2024-03-29T07:09:26Z</cp:lastPrinted>
  <dcterms:created xsi:type="dcterms:W3CDTF">2022-01-05T06:25:35Z</dcterms:created>
  <dcterms:modified xsi:type="dcterms:W3CDTF">2024-03-29T07:11:42Z</dcterms:modified>
</cp:coreProperties>
</file>