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7"/>
  </p:notesMasterIdLst>
  <p:sldIdLst>
    <p:sldId id="258" r:id="rId5"/>
    <p:sldId id="259" r:id="rId6"/>
  </p:sldIdLst>
  <p:sldSz cx="6858000" cy="9906000" type="A4"/>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2E2E2"/>
    <a:srgbClr val="DBFBFD"/>
    <a:srgbClr val="FF0000"/>
    <a:srgbClr val="548235"/>
    <a:srgbClr val="E6E6E6"/>
    <a:srgbClr val="C5E0B4"/>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B3A42D-3955-40B2-824C-B3976DCD83E9}" vWet="2" dt="2024-05-16T02:46:31.314"/>
    <p1510:client id="{8589A614-D0BA-4821-9CBD-E4BF06CD39EF}" v="33" dt="2024-05-16T03:00:30.015"/>
    <p1510:client id="{B9B1ECBE-07FE-2DA9-230B-B81FD7553691}" v="42" dt="2024-05-16T01:11:02.952"/>
    <p1510:client id="{C7CA79F1-FA29-4A4E-8C1B-EE39C9C457DC}" vWet="2" dt="2024-05-16T02:46:29.756"/>
    <p1510:client id="{CC7D6745-40E3-41A3-8C06-CE47AC925A1E}" v="59" dt="2024-05-16T02:13:53.031"/>
    <p1510:client id="{E5DFD573-FA2C-3D78-1A17-B98EE38DCF28}" v="12" dt="2024-05-16T02:08:10.190"/>
    <p1510:client id="{F673356D-2298-4237-A5F7-0C23AB9D408B}" v="4" dt="2024-05-16T02:46:30.46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1" autoAdjust="0"/>
    <p:restoredTop sz="94645" autoAdjust="0"/>
  </p:normalViewPr>
  <p:slideViewPr>
    <p:cSldViewPr snapToGrid="0">
      <p:cViewPr varScale="1">
        <p:scale>
          <a:sx n="68" d="100"/>
          <a:sy n="68" d="100"/>
        </p:scale>
        <p:origin x="222" y="6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村上 浩世(MURAKAMI Hiroshi)" userId="3fe33129-d3cf-4213-bef3-3d800b531189" providerId="ADAL" clId="{CC7D6745-40E3-41A3-8C06-CE47AC925A1E}"/>
    <pc:docChg chg="modSld">
      <pc:chgData name="村上 浩世(MURAKAMI Hiroshi)" userId="3fe33129-d3cf-4213-bef3-3d800b531189" providerId="ADAL" clId="{CC7D6745-40E3-41A3-8C06-CE47AC925A1E}" dt="2024-05-16T02:13:53.031" v="58" actId="20577"/>
      <pc:docMkLst>
        <pc:docMk/>
      </pc:docMkLst>
      <pc:sldChg chg="modSp mod">
        <pc:chgData name="村上 浩世(MURAKAMI Hiroshi)" userId="3fe33129-d3cf-4213-bef3-3d800b531189" providerId="ADAL" clId="{CC7D6745-40E3-41A3-8C06-CE47AC925A1E}" dt="2024-05-16T02:13:53.031" v="58" actId="20577"/>
        <pc:sldMkLst>
          <pc:docMk/>
          <pc:sldMk cId="1560960442" sldId="258"/>
        </pc:sldMkLst>
        <pc:spChg chg="mod">
          <ac:chgData name="村上 浩世(MURAKAMI Hiroshi)" userId="3fe33129-d3cf-4213-bef3-3d800b531189" providerId="ADAL" clId="{CC7D6745-40E3-41A3-8C06-CE47AC925A1E}" dt="2024-05-16T02:13:53.031" v="58" actId="20577"/>
          <ac:spMkLst>
            <pc:docMk/>
            <pc:sldMk cId="1560960442" sldId="258"/>
            <ac:spMk id="3" creationId="{6D2CAC31-DCE6-9D6B-E038-00C5E4B149A6}"/>
          </ac:spMkLst>
        </pc:spChg>
      </pc:sldChg>
    </pc:docChg>
  </pc:docChgLst>
  <pc:docChgLst>
    <pc:chgData name="前川 祥吾(MAEKAWA Shogo)" userId="697118a8-8b35-4566-a1d8-65ab4ef54de1" providerId="ADAL" clId="{8589A614-D0BA-4821-9CBD-E4BF06CD39EF}"/>
    <pc:docChg chg="undo custSel modSld">
      <pc:chgData name="前川 祥吾(MAEKAWA Shogo)" userId="697118a8-8b35-4566-a1d8-65ab4ef54de1" providerId="ADAL" clId="{8589A614-D0BA-4821-9CBD-E4BF06CD39EF}" dt="2024-05-16T07:11:24.850" v="52" actId="207"/>
      <pc:docMkLst>
        <pc:docMk/>
      </pc:docMkLst>
      <pc:sldChg chg="modSp mod">
        <pc:chgData name="前川 祥吾(MAEKAWA Shogo)" userId="697118a8-8b35-4566-a1d8-65ab4ef54de1" providerId="ADAL" clId="{8589A614-D0BA-4821-9CBD-E4BF06CD39EF}" dt="2024-05-16T07:11:24.850" v="52" actId="207"/>
        <pc:sldMkLst>
          <pc:docMk/>
          <pc:sldMk cId="1560960442" sldId="258"/>
        </pc:sldMkLst>
        <pc:spChg chg="mod">
          <ac:chgData name="前川 祥吾(MAEKAWA Shogo)" userId="697118a8-8b35-4566-a1d8-65ab4ef54de1" providerId="ADAL" clId="{8589A614-D0BA-4821-9CBD-E4BF06CD39EF}" dt="2024-05-16T02:58:44.444" v="21" actId="6549"/>
          <ac:spMkLst>
            <pc:docMk/>
            <pc:sldMk cId="1560960442" sldId="258"/>
            <ac:spMk id="3" creationId="{6D2CAC31-DCE6-9D6B-E038-00C5E4B149A6}"/>
          </ac:spMkLst>
        </pc:spChg>
        <pc:spChg chg="mod">
          <ac:chgData name="前川 祥吾(MAEKAWA Shogo)" userId="697118a8-8b35-4566-a1d8-65ab4ef54de1" providerId="ADAL" clId="{8589A614-D0BA-4821-9CBD-E4BF06CD39EF}" dt="2024-05-16T06:56:40.431" v="40" actId="20577"/>
          <ac:spMkLst>
            <pc:docMk/>
            <pc:sldMk cId="1560960442" sldId="258"/>
            <ac:spMk id="16" creationId="{8CC2BDCC-11AA-0BCD-3872-272753309734}"/>
          </ac:spMkLst>
        </pc:spChg>
        <pc:spChg chg="mod">
          <ac:chgData name="前川 祥吾(MAEKAWA Shogo)" userId="697118a8-8b35-4566-a1d8-65ab4ef54de1" providerId="ADAL" clId="{8589A614-D0BA-4821-9CBD-E4BF06CD39EF}" dt="2024-05-16T07:11:24.850" v="52" actId="207"/>
          <ac:spMkLst>
            <pc:docMk/>
            <pc:sldMk cId="1560960442" sldId="258"/>
            <ac:spMk id="102" creationId="{DF9AE150-396A-8CFC-0CBC-5BD557E01A03}"/>
          </ac:spMkLst>
        </pc:spChg>
      </pc:sldChg>
    </pc:docChg>
  </pc:docChgLst>
  <pc:docChgLst>
    <pc:chgData name="前川 祥吾(MAEKAWA Shogo)" userId="697118a8-8b35-4566-a1d8-65ab4ef54de1" providerId="ADAL" clId="{8DFE28EF-090B-4EB0-8841-0F36A6D12565}"/>
    <pc:docChg chg="modSld">
      <pc:chgData name="前川 祥吾(MAEKAWA Shogo)" userId="697118a8-8b35-4566-a1d8-65ab4ef54de1" providerId="ADAL" clId="{8DFE28EF-090B-4EB0-8841-0F36A6D12565}" dt="2024-05-16T09:26:31.490" v="5" actId="207"/>
      <pc:docMkLst>
        <pc:docMk/>
      </pc:docMkLst>
      <pc:sldChg chg="modSp mod">
        <pc:chgData name="前川 祥吾(MAEKAWA Shogo)" userId="697118a8-8b35-4566-a1d8-65ab4ef54de1" providerId="ADAL" clId="{8DFE28EF-090B-4EB0-8841-0F36A6D12565}" dt="2024-05-16T09:26:26.400" v="4" actId="207"/>
        <pc:sldMkLst>
          <pc:docMk/>
          <pc:sldMk cId="1560960442" sldId="258"/>
        </pc:sldMkLst>
        <pc:spChg chg="mod">
          <ac:chgData name="前川 祥吾(MAEKAWA Shogo)" userId="697118a8-8b35-4566-a1d8-65ab4ef54de1" providerId="ADAL" clId="{8DFE28EF-090B-4EB0-8841-0F36A6D12565}" dt="2024-05-16T09:26:09.828" v="0" actId="207"/>
          <ac:spMkLst>
            <pc:docMk/>
            <pc:sldMk cId="1560960442" sldId="258"/>
            <ac:spMk id="3" creationId="{6D2CAC31-DCE6-9D6B-E038-00C5E4B149A6}"/>
          </ac:spMkLst>
        </pc:spChg>
        <pc:spChg chg="mod">
          <ac:chgData name="前川 祥吾(MAEKAWA Shogo)" userId="697118a8-8b35-4566-a1d8-65ab4ef54de1" providerId="ADAL" clId="{8DFE28EF-090B-4EB0-8841-0F36A6D12565}" dt="2024-05-16T09:26:18.233" v="2" actId="207"/>
          <ac:spMkLst>
            <pc:docMk/>
            <pc:sldMk cId="1560960442" sldId="258"/>
            <ac:spMk id="20" creationId="{B3C95CDB-70AE-0871-5D0F-8E3C872DF9FB}"/>
          </ac:spMkLst>
        </pc:spChg>
        <pc:spChg chg="mod">
          <ac:chgData name="前川 祥吾(MAEKAWA Shogo)" userId="697118a8-8b35-4566-a1d8-65ab4ef54de1" providerId="ADAL" clId="{8DFE28EF-090B-4EB0-8841-0F36A6D12565}" dt="2024-05-16T09:26:22.665" v="3" actId="207"/>
          <ac:spMkLst>
            <pc:docMk/>
            <pc:sldMk cId="1560960442" sldId="258"/>
            <ac:spMk id="102" creationId="{DF9AE150-396A-8CFC-0CBC-5BD557E01A03}"/>
          </ac:spMkLst>
        </pc:spChg>
        <pc:spChg chg="mod">
          <ac:chgData name="前川 祥吾(MAEKAWA Shogo)" userId="697118a8-8b35-4566-a1d8-65ab4ef54de1" providerId="ADAL" clId="{8DFE28EF-090B-4EB0-8841-0F36A6D12565}" dt="2024-05-16T09:26:14.955" v="1" actId="207"/>
          <ac:spMkLst>
            <pc:docMk/>
            <pc:sldMk cId="1560960442" sldId="258"/>
            <ac:spMk id="107" creationId="{DE62DD8D-C810-CC99-6469-D8A79D1FD257}"/>
          </ac:spMkLst>
        </pc:spChg>
        <pc:spChg chg="mod">
          <ac:chgData name="前川 祥吾(MAEKAWA Shogo)" userId="697118a8-8b35-4566-a1d8-65ab4ef54de1" providerId="ADAL" clId="{8DFE28EF-090B-4EB0-8841-0F36A6D12565}" dt="2024-05-16T09:26:26.400" v="4" actId="207"/>
          <ac:spMkLst>
            <pc:docMk/>
            <pc:sldMk cId="1560960442" sldId="258"/>
            <ac:spMk id="119" creationId="{F16EEFD2-DFF6-66F5-45DF-D2ACD17C4772}"/>
          </ac:spMkLst>
        </pc:spChg>
      </pc:sldChg>
      <pc:sldChg chg="modSp mod">
        <pc:chgData name="前川 祥吾(MAEKAWA Shogo)" userId="697118a8-8b35-4566-a1d8-65ab4ef54de1" providerId="ADAL" clId="{8DFE28EF-090B-4EB0-8841-0F36A6D12565}" dt="2024-05-16T09:26:31.490" v="5" actId="207"/>
        <pc:sldMkLst>
          <pc:docMk/>
          <pc:sldMk cId="1617724906" sldId="259"/>
        </pc:sldMkLst>
        <pc:spChg chg="mod">
          <ac:chgData name="前川 祥吾(MAEKAWA Shogo)" userId="697118a8-8b35-4566-a1d8-65ab4ef54de1" providerId="ADAL" clId="{8DFE28EF-090B-4EB0-8841-0F36A6D12565}" dt="2024-05-16T09:26:31.490" v="5" actId="207"/>
          <ac:spMkLst>
            <pc:docMk/>
            <pc:sldMk cId="1617724906" sldId="259"/>
            <ac:spMk id="11" creationId="{00000000-0000-0000-0000-000000000000}"/>
          </ac:spMkLst>
        </pc:spChg>
      </pc:sldChg>
    </pc:docChg>
  </pc:docChgLst>
  <pc:docChgLst>
    <pc:chgData name="前川 祥吾(MAEKAWA Shogo)" userId="697118a8-8b35-4566-a1d8-65ab4ef54de1" providerId="ADAL" clId="{F673356D-2298-4237-A5F7-0C23AB9D408B}"/>
    <pc:docChg chg="modSld">
      <pc:chgData name="前川 祥吾(MAEKAWA Shogo)" userId="697118a8-8b35-4566-a1d8-65ab4ef54de1" providerId="ADAL" clId="{F673356D-2298-4237-A5F7-0C23AB9D408B}" dt="2024-05-16T02:46:30.468" v="12" actId="115"/>
      <pc:docMkLst>
        <pc:docMk/>
      </pc:docMkLst>
      <pc:sldChg chg="addSp modSp mod">
        <pc:chgData name="前川 祥吾(MAEKAWA Shogo)" userId="697118a8-8b35-4566-a1d8-65ab4ef54de1" providerId="ADAL" clId="{F673356D-2298-4237-A5F7-0C23AB9D408B}" dt="2024-05-16T02:46:30.468" v="12" actId="115"/>
        <pc:sldMkLst>
          <pc:docMk/>
          <pc:sldMk cId="1560960442" sldId="258"/>
        </pc:sldMkLst>
        <pc:spChg chg="mod">
          <ac:chgData name="前川 祥吾(MAEKAWA Shogo)" userId="697118a8-8b35-4566-a1d8-65ab4ef54de1" providerId="ADAL" clId="{F673356D-2298-4237-A5F7-0C23AB9D408B}" dt="2024-05-16T02:46:30.468" v="12" actId="115"/>
          <ac:spMkLst>
            <pc:docMk/>
            <pc:sldMk cId="1560960442" sldId="258"/>
            <ac:spMk id="3" creationId="{6D2CAC31-DCE6-9D6B-E038-00C5E4B149A6}"/>
          </ac:spMkLst>
        </pc:spChg>
        <pc:spChg chg="mod">
          <ac:chgData name="前川 祥吾(MAEKAWA Shogo)" userId="697118a8-8b35-4566-a1d8-65ab4ef54de1" providerId="ADAL" clId="{F673356D-2298-4237-A5F7-0C23AB9D408B}" dt="2024-05-16T01:13:32.321" v="10" actId="1076"/>
          <ac:spMkLst>
            <pc:docMk/>
            <pc:sldMk cId="1560960442" sldId="258"/>
            <ac:spMk id="4" creationId="{00000000-0000-0000-0000-000000000000}"/>
          </ac:spMkLst>
        </pc:spChg>
        <pc:spChg chg="mod">
          <ac:chgData name="前川 祥吾(MAEKAWA Shogo)" userId="697118a8-8b35-4566-a1d8-65ab4ef54de1" providerId="ADAL" clId="{F673356D-2298-4237-A5F7-0C23AB9D408B}" dt="2024-05-16T01:13:32.321" v="10" actId="1076"/>
          <ac:spMkLst>
            <pc:docMk/>
            <pc:sldMk cId="1560960442" sldId="258"/>
            <ac:spMk id="12" creationId="{00000000-0000-0000-0000-000000000000}"/>
          </ac:spMkLst>
        </pc:spChg>
        <pc:spChg chg="add mod">
          <ac:chgData name="前川 祥吾(MAEKAWA Shogo)" userId="697118a8-8b35-4566-a1d8-65ab4ef54de1" providerId="ADAL" clId="{F673356D-2298-4237-A5F7-0C23AB9D408B}" dt="2024-05-16T01:13:16.277" v="8" actId="1076"/>
          <ac:spMkLst>
            <pc:docMk/>
            <pc:sldMk cId="1560960442" sldId="258"/>
            <ac:spMk id="60" creationId="{822CFAEB-C311-EFBB-843A-9B2DD9D8E307}"/>
          </ac:spMkLst>
        </pc:spChg>
      </pc:sldChg>
    </pc:docChg>
  </pc:docChgLst>
  <pc:docChgLst>
    <pc:chgData name="村上 浩世(MURAKAMI Hiroshi)" userId="S::hiroshi.murakami.t8f@cas.go.jp::3fe33129-d3cf-4213-bef3-3d800b531189" providerId="AD" clId="Web-{E5DFD573-FA2C-3D78-1A17-B98EE38DCF28}"/>
    <pc:docChg chg="modSld">
      <pc:chgData name="村上 浩世(MURAKAMI Hiroshi)" userId="S::hiroshi.murakami.t8f@cas.go.jp::3fe33129-d3cf-4213-bef3-3d800b531189" providerId="AD" clId="Web-{E5DFD573-FA2C-3D78-1A17-B98EE38DCF28}" dt="2024-05-16T02:08:10.190" v="9" actId="1076"/>
      <pc:docMkLst>
        <pc:docMk/>
      </pc:docMkLst>
      <pc:sldChg chg="modSp">
        <pc:chgData name="村上 浩世(MURAKAMI Hiroshi)" userId="S::hiroshi.murakami.t8f@cas.go.jp::3fe33129-d3cf-4213-bef3-3d800b531189" providerId="AD" clId="Web-{E5DFD573-FA2C-3D78-1A17-B98EE38DCF28}" dt="2024-05-16T02:08:10.190" v="9" actId="1076"/>
        <pc:sldMkLst>
          <pc:docMk/>
          <pc:sldMk cId="1560960442" sldId="258"/>
        </pc:sldMkLst>
        <pc:spChg chg="mod">
          <ac:chgData name="村上 浩世(MURAKAMI Hiroshi)" userId="S::hiroshi.murakami.t8f@cas.go.jp::3fe33129-d3cf-4213-bef3-3d800b531189" providerId="AD" clId="Web-{E5DFD573-FA2C-3D78-1A17-B98EE38DCF28}" dt="2024-05-16T02:07:18.016" v="7" actId="20577"/>
          <ac:spMkLst>
            <pc:docMk/>
            <pc:sldMk cId="1560960442" sldId="258"/>
            <ac:spMk id="3" creationId="{6D2CAC31-DCE6-9D6B-E038-00C5E4B149A6}"/>
          </ac:spMkLst>
        </pc:spChg>
        <pc:cxnChg chg="mod">
          <ac:chgData name="村上 浩世(MURAKAMI Hiroshi)" userId="S::hiroshi.murakami.t8f@cas.go.jp::3fe33129-d3cf-4213-bef3-3d800b531189" providerId="AD" clId="Web-{E5DFD573-FA2C-3D78-1A17-B98EE38DCF28}" dt="2024-05-16T02:08:10.190" v="9" actId="1076"/>
          <ac:cxnSpMkLst>
            <pc:docMk/>
            <pc:sldMk cId="1560960442" sldId="258"/>
            <ac:cxnSpMk id="54" creationId="{415FDA4F-FF51-AD03-9E9C-0FAE5174F37E}"/>
          </ac:cxnSpMkLst>
        </pc:cxnChg>
      </pc:sldChg>
    </pc:docChg>
  </pc:docChgLst>
  <pc:docChgLst>
    <pc:chgData name="前川 祥吾(MAEKAWA Shogo)" userId="S::shogo.maekawa.t7b@cas.go.jp::697118a8-8b35-4566-a1d8-65ab4ef54de1" providerId="AD" clId="Web-{B9B1ECBE-07FE-2DA9-230B-B81FD7553691}"/>
    <pc:docChg chg="modSld">
      <pc:chgData name="前川 祥吾(MAEKAWA Shogo)" userId="S::shogo.maekawa.t7b@cas.go.jp::697118a8-8b35-4566-a1d8-65ab4ef54de1" providerId="AD" clId="Web-{B9B1ECBE-07FE-2DA9-230B-B81FD7553691}" dt="2024-05-16T01:11:02.952" v="36" actId="1076"/>
      <pc:docMkLst>
        <pc:docMk/>
      </pc:docMkLst>
      <pc:sldChg chg="delSp modSp">
        <pc:chgData name="前川 祥吾(MAEKAWA Shogo)" userId="S::shogo.maekawa.t7b@cas.go.jp::697118a8-8b35-4566-a1d8-65ab4ef54de1" providerId="AD" clId="Web-{B9B1ECBE-07FE-2DA9-230B-B81FD7553691}" dt="2024-05-16T01:11:02.952" v="36" actId="1076"/>
        <pc:sldMkLst>
          <pc:docMk/>
          <pc:sldMk cId="1560960442" sldId="258"/>
        </pc:sldMkLst>
        <pc:spChg chg="del">
          <ac:chgData name="前川 祥吾(MAEKAWA Shogo)" userId="S::shogo.maekawa.t7b@cas.go.jp::697118a8-8b35-4566-a1d8-65ab4ef54de1" providerId="AD" clId="Web-{B9B1ECBE-07FE-2DA9-230B-B81FD7553691}" dt="2024-05-16T01:09:51.810" v="1"/>
          <ac:spMkLst>
            <pc:docMk/>
            <pc:sldMk cId="1560960442" sldId="258"/>
            <ac:spMk id="2" creationId="{00000000-0000-0000-0000-000000000000}"/>
          </ac:spMkLst>
        </pc:spChg>
        <pc:spChg chg="mod">
          <ac:chgData name="前川 祥吾(MAEKAWA Shogo)" userId="S::shogo.maekawa.t7b@cas.go.jp::697118a8-8b35-4566-a1d8-65ab4ef54de1" providerId="AD" clId="Web-{B9B1ECBE-07FE-2DA9-230B-B81FD7553691}" dt="2024-05-16T01:11:02.952" v="36" actId="1076"/>
          <ac:spMkLst>
            <pc:docMk/>
            <pc:sldMk cId="1560960442" sldId="258"/>
            <ac:spMk id="4" creationId="{00000000-0000-0000-0000-000000000000}"/>
          </ac:spMkLst>
        </pc:spChg>
        <pc:spChg chg="del">
          <ac:chgData name="前川 祥吾(MAEKAWA Shogo)" userId="S::shogo.maekawa.t7b@cas.go.jp::697118a8-8b35-4566-a1d8-65ab4ef54de1" providerId="AD" clId="Web-{B9B1ECBE-07FE-2DA9-230B-B81FD7553691}" dt="2024-05-16T01:09:56.419" v="8"/>
          <ac:spMkLst>
            <pc:docMk/>
            <pc:sldMk cId="1560960442" sldId="258"/>
            <ac:spMk id="11" creationId="{A83F2621-EC25-3CAF-0641-BD7D09E16C96}"/>
          </ac:spMkLst>
        </pc:spChg>
        <pc:spChg chg="del">
          <ac:chgData name="前川 祥吾(MAEKAWA Shogo)" userId="S::shogo.maekawa.t7b@cas.go.jp::697118a8-8b35-4566-a1d8-65ab4ef54de1" providerId="AD" clId="Web-{B9B1ECBE-07FE-2DA9-230B-B81FD7553691}" dt="2024-05-16T01:09:56.419" v="4"/>
          <ac:spMkLst>
            <pc:docMk/>
            <pc:sldMk cId="1560960442" sldId="258"/>
            <ac:spMk id="13" creationId="{715C108E-AD9E-1381-DFCC-AD774255ECF0}"/>
          </ac:spMkLst>
        </pc:spChg>
        <pc:spChg chg="del mod">
          <ac:chgData name="前川 祥吾(MAEKAWA Shogo)" userId="S::shogo.maekawa.t7b@cas.go.jp::697118a8-8b35-4566-a1d8-65ab4ef54de1" providerId="AD" clId="Web-{B9B1ECBE-07FE-2DA9-230B-B81FD7553691}" dt="2024-05-16T01:09:59.232" v="10"/>
          <ac:spMkLst>
            <pc:docMk/>
            <pc:sldMk cId="1560960442" sldId="258"/>
            <ac:spMk id="14" creationId="{233BADD5-5360-F3E4-51D7-8727865C5B50}"/>
          </ac:spMkLst>
        </pc:spChg>
        <pc:spChg chg="del">
          <ac:chgData name="前川 祥吾(MAEKAWA Shogo)" userId="S::shogo.maekawa.t7b@cas.go.jp::697118a8-8b35-4566-a1d8-65ab4ef54de1" providerId="AD" clId="Web-{B9B1ECBE-07FE-2DA9-230B-B81FD7553691}" dt="2024-05-16T01:09:56.419" v="7"/>
          <ac:spMkLst>
            <pc:docMk/>
            <pc:sldMk cId="1560960442" sldId="258"/>
            <ac:spMk id="15" creationId="{660D0DC8-8635-F578-7C7C-D41E71C2CA42}"/>
          </ac:spMkLst>
        </pc:spChg>
        <pc:spChg chg="del">
          <ac:chgData name="前川 祥吾(MAEKAWA Shogo)" userId="S::shogo.maekawa.t7b@cas.go.jp::697118a8-8b35-4566-a1d8-65ab4ef54de1" providerId="AD" clId="Web-{B9B1ECBE-07FE-2DA9-230B-B81FD7553691}" dt="2024-05-16T01:09:56.419" v="5"/>
          <ac:spMkLst>
            <pc:docMk/>
            <pc:sldMk cId="1560960442" sldId="258"/>
            <ac:spMk id="24" creationId="{1D89DE68-EA2D-5DA4-07F0-5DA0CE1A55FC}"/>
          </ac:spMkLst>
        </pc:spChg>
        <pc:spChg chg="del">
          <ac:chgData name="前川 祥吾(MAEKAWA Shogo)" userId="S::shogo.maekawa.t7b@cas.go.jp::697118a8-8b35-4566-a1d8-65ab4ef54de1" providerId="AD" clId="Web-{B9B1ECBE-07FE-2DA9-230B-B81FD7553691}" dt="2024-05-16T01:09:56.419" v="6"/>
          <ac:spMkLst>
            <pc:docMk/>
            <pc:sldMk cId="1560960442" sldId="258"/>
            <ac:spMk id="41" creationId="{03C552AD-C8C8-65CB-EA27-75B312C73CDB}"/>
          </ac:spMkLst>
        </pc:spChg>
        <pc:spChg chg="del">
          <ac:chgData name="前川 祥吾(MAEKAWA Shogo)" userId="S::shogo.maekawa.t7b@cas.go.jp::697118a8-8b35-4566-a1d8-65ab4ef54de1" providerId="AD" clId="Web-{B9B1ECBE-07FE-2DA9-230B-B81FD7553691}" dt="2024-05-16T01:09:56.419" v="3"/>
          <ac:spMkLst>
            <pc:docMk/>
            <pc:sldMk cId="1560960442" sldId="258"/>
            <ac:spMk id="56" creationId="{8581B546-E298-DB77-FBA1-F369DA426B13}"/>
          </ac:spMkLst>
        </pc:spChg>
        <pc:spChg chg="del">
          <ac:chgData name="前川 祥吾(MAEKAWA Shogo)" userId="S::shogo.maekawa.t7b@cas.go.jp::697118a8-8b35-4566-a1d8-65ab4ef54de1" providerId="AD" clId="Web-{B9B1ECBE-07FE-2DA9-230B-B81FD7553691}" dt="2024-05-16T01:09:56.419" v="2"/>
          <ac:spMkLst>
            <pc:docMk/>
            <pc:sldMk cId="1560960442" sldId="258"/>
            <ac:spMk id="58" creationId="{0D650796-41C0-3011-5027-4F523BE63BF1}"/>
          </ac:spMkLst>
        </pc:spChg>
        <pc:spChg chg="del">
          <ac:chgData name="前川 祥吾(MAEKAWA Shogo)" userId="S::shogo.maekawa.t7b@cas.go.jp::697118a8-8b35-4566-a1d8-65ab4ef54de1" providerId="AD" clId="Web-{B9B1ECBE-07FE-2DA9-230B-B81FD7553691}" dt="2024-05-16T01:10:00.747" v="11"/>
          <ac:spMkLst>
            <pc:docMk/>
            <pc:sldMk cId="1560960442" sldId="258"/>
            <ac:spMk id="61" creationId="{258524B9-21B7-49AD-FD60-6346466156CA}"/>
          </ac:spMkLst>
        </pc:spChg>
        <pc:grpChg chg="del">
          <ac:chgData name="前川 祥吾(MAEKAWA Shogo)" userId="S::shogo.maekawa.t7b@cas.go.jp::697118a8-8b35-4566-a1d8-65ab4ef54de1" providerId="AD" clId="Web-{B9B1ECBE-07FE-2DA9-230B-B81FD7553691}" dt="2024-05-16T01:09:51.810" v="0"/>
          <ac:grpSpMkLst>
            <pc:docMk/>
            <pc:sldMk cId="1560960442" sldId="258"/>
            <ac:grpSpMk id="6" creationId="{9A3365EA-A91D-5EEF-6780-45BB92D8F22B}"/>
          </ac:grpSpMkLst>
        </pc:grpChg>
      </pc:sldChg>
      <pc:sldChg chg="delSp modSp">
        <pc:chgData name="前川 祥吾(MAEKAWA Shogo)" userId="S::shogo.maekawa.t7b@cas.go.jp::697118a8-8b35-4566-a1d8-65ab4ef54de1" providerId="AD" clId="Web-{B9B1ECBE-07FE-2DA9-230B-B81FD7553691}" dt="2024-05-16T01:10:56.312" v="35" actId="1076"/>
        <pc:sldMkLst>
          <pc:docMk/>
          <pc:sldMk cId="1617724906" sldId="259"/>
        </pc:sldMkLst>
        <pc:spChg chg="del">
          <ac:chgData name="前川 祥吾(MAEKAWA Shogo)" userId="S::shogo.maekawa.t7b@cas.go.jp::697118a8-8b35-4566-a1d8-65ab4ef54de1" providerId="AD" clId="Web-{B9B1ECBE-07FE-2DA9-230B-B81FD7553691}" dt="2024-05-16T01:10:21.561" v="30"/>
          <ac:spMkLst>
            <pc:docMk/>
            <pc:sldMk cId="1617724906" sldId="259"/>
            <ac:spMk id="13" creationId="{00000000-0000-0000-0000-000000000000}"/>
          </ac:spMkLst>
        </pc:spChg>
        <pc:spChg chg="del">
          <ac:chgData name="前川 祥吾(MAEKAWA Shogo)" userId="S::shogo.maekawa.t7b@cas.go.jp::697118a8-8b35-4566-a1d8-65ab4ef54de1" providerId="AD" clId="Web-{B9B1ECBE-07FE-2DA9-230B-B81FD7553691}" dt="2024-05-16T01:10:21.561" v="26"/>
          <ac:spMkLst>
            <pc:docMk/>
            <pc:sldMk cId="1617724906" sldId="259"/>
            <ac:spMk id="18" creationId="{00000000-0000-0000-0000-000000000000}"/>
          </ac:spMkLst>
        </pc:spChg>
        <pc:spChg chg="del">
          <ac:chgData name="前川 祥吾(MAEKAWA Shogo)" userId="S::shogo.maekawa.t7b@cas.go.jp::697118a8-8b35-4566-a1d8-65ab4ef54de1" providerId="AD" clId="Web-{B9B1ECBE-07FE-2DA9-230B-B81FD7553691}" dt="2024-05-16T01:10:21.561" v="31"/>
          <ac:spMkLst>
            <pc:docMk/>
            <pc:sldMk cId="1617724906" sldId="259"/>
            <ac:spMk id="20" creationId="{00000000-0000-0000-0000-000000000000}"/>
          </ac:spMkLst>
        </pc:spChg>
        <pc:spChg chg="del">
          <ac:chgData name="前川 祥吾(MAEKAWA Shogo)" userId="S::shogo.maekawa.t7b@cas.go.jp::697118a8-8b35-4566-a1d8-65ab4ef54de1" providerId="AD" clId="Web-{B9B1ECBE-07FE-2DA9-230B-B81FD7553691}" dt="2024-05-16T01:10:21.561" v="16"/>
          <ac:spMkLst>
            <pc:docMk/>
            <pc:sldMk cId="1617724906" sldId="259"/>
            <ac:spMk id="22" creationId="{6AA2D3FA-20B0-122F-F536-A257353B56D6}"/>
          </ac:spMkLst>
        </pc:spChg>
        <pc:spChg chg="del">
          <ac:chgData name="前川 祥吾(MAEKAWA Shogo)" userId="S::shogo.maekawa.t7b@cas.go.jp::697118a8-8b35-4566-a1d8-65ab4ef54de1" providerId="AD" clId="Web-{B9B1ECBE-07FE-2DA9-230B-B81FD7553691}" dt="2024-05-16T01:10:21.561" v="29"/>
          <ac:spMkLst>
            <pc:docMk/>
            <pc:sldMk cId="1617724906" sldId="259"/>
            <ac:spMk id="23" creationId="{00000000-0000-0000-0000-000000000000}"/>
          </ac:spMkLst>
        </pc:spChg>
        <pc:spChg chg="mod">
          <ac:chgData name="前川 祥吾(MAEKAWA Shogo)" userId="S::shogo.maekawa.t7b@cas.go.jp::697118a8-8b35-4566-a1d8-65ab4ef54de1" providerId="AD" clId="Web-{B9B1ECBE-07FE-2DA9-230B-B81FD7553691}" dt="2024-05-16T01:10:56.312" v="35" actId="1076"/>
          <ac:spMkLst>
            <pc:docMk/>
            <pc:sldMk cId="1617724906" sldId="259"/>
            <ac:spMk id="25" creationId="{00000000-0000-0000-0000-000000000000}"/>
          </ac:spMkLst>
        </pc:spChg>
        <pc:spChg chg="del">
          <ac:chgData name="前川 祥吾(MAEKAWA Shogo)" userId="S::shogo.maekawa.t7b@cas.go.jp::697118a8-8b35-4566-a1d8-65ab4ef54de1" providerId="AD" clId="Web-{B9B1ECBE-07FE-2DA9-230B-B81FD7553691}" dt="2024-05-16T01:10:21.561" v="15"/>
          <ac:spMkLst>
            <pc:docMk/>
            <pc:sldMk cId="1617724906" sldId="259"/>
            <ac:spMk id="26" creationId="{16F778B9-C682-5AE2-4C37-A1279E3C2161}"/>
          </ac:spMkLst>
        </pc:spChg>
        <pc:spChg chg="del">
          <ac:chgData name="前川 祥吾(MAEKAWA Shogo)" userId="S::shogo.maekawa.t7b@cas.go.jp::697118a8-8b35-4566-a1d8-65ab4ef54de1" providerId="AD" clId="Web-{B9B1ECBE-07FE-2DA9-230B-B81FD7553691}" dt="2024-05-16T01:10:21.561" v="23"/>
          <ac:spMkLst>
            <pc:docMk/>
            <pc:sldMk cId="1617724906" sldId="259"/>
            <ac:spMk id="28" creationId="{FECA4C6F-94CB-78B0-C3FA-0184BE84075B}"/>
          </ac:spMkLst>
        </pc:spChg>
        <pc:spChg chg="del">
          <ac:chgData name="前川 祥吾(MAEKAWA Shogo)" userId="S::shogo.maekawa.t7b@cas.go.jp::697118a8-8b35-4566-a1d8-65ab4ef54de1" providerId="AD" clId="Web-{B9B1ECBE-07FE-2DA9-230B-B81FD7553691}" dt="2024-05-16T01:10:21.561" v="22"/>
          <ac:spMkLst>
            <pc:docMk/>
            <pc:sldMk cId="1617724906" sldId="259"/>
            <ac:spMk id="29" creationId="{0B22232B-146A-0F85-A201-53B7FA21935C}"/>
          </ac:spMkLst>
        </pc:spChg>
        <pc:spChg chg="del">
          <ac:chgData name="前川 祥吾(MAEKAWA Shogo)" userId="S::shogo.maekawa.t7b@cas.go.jp::697118a8-8b35-4566-a1d8-65ab4ef54de1" providerId="AD" clId="Web-{B9B1ECBE-07FE-2DA9-230B-B81FD7553691}" dt="2024-05-16T01:10:21.561" v="21"/>
          <ac:spMkLst>
            <pc:docMk/>
            <pc:sldMk cId="1617724906" sldId="259"/>
            <ac:spMk id="31" creationId="{39DC984C-AF74-B2B2-17D9-A533D870AC5E}"/>
          </ac:spMkLst>
        </pc:spChg>
        <pc:spChg chg="del">
          <ac:chgData name="前川 祥吾(MAEKAWA Shogo)" userId="S::shogo.maekawa.t7b@cas.go.jp::697118a8-8b35-4566-a1d8-65ab4ef54de1" providerId="AD" clId="Web-{B9B1ECBE-07FE-2DA9-230B-B81FD7553691}" dt="2024-05-16T01:10:21.561" v="20"/>
          <ac:spMkLst>
            <pc:docMk/>
            <pc:sldMk cId="1617724906" sldId="259"/>
            <ac:spMk id="33" creationId="{CDB764C2-554A-2DE6-B117-D46DCE60FA8A}"/>
          </ac:spMkLst>
        </pc:spChg>
        <pc:spChg chg="del">
          <ac:chgData name="前川 祥吾(MAEKAWA Shogo)" userId="S::shogo.maekawa.t7b@cas.go.jp::697118a8-8b35-4566-a1d8-65ab4ef54de1" providerId="AD" clId="Web-{B9B1ECBE-07FE-2DA9-230B-B81FD7553691}" dt="2024-05-16T01:10:21.561" v="19"/>
          <ac:spMkLst>
            <pc:docMk/>
            <pc:sldMk cId="1617724906" sldId="259"/>
            <ac:spMk id="34" creationId="{AFC1A795-EF45-B7C9-C2DD-99F786425AF5}"/>
          </ac:spMkLst>
        </pc:spChg>
        <pc:spChg chg="del">
          <ac:chgData name="前川 祥吾(MAEKAWA Shogo)" userId="S::shogo.maekawa.t7b@cas.go.jp::697118a8-8b35-4566-a1d8-65ab4ef54de1" providerId="AD" clId="Web-{B9B1ECBE-07FE-2DA9-230B-B81FD7553691}" dt="2024-05-16T01:10:21.561" v="18"/>
          <ac:spMkLst>
            <pc:docMk/>
            <pc:sldMk cId="1617724906" sldId="259"/>
            <ac:spMk id="38" creationId="{1029FA99-A122-D149-5F54-201A6373CD3E}"/>
          </ac:spMkLst>
        </pc:spChg>
        <pc:spChg chg="del">
          <ac:chgData name="前川 祥吾(MAEKAWA Shogo)" userId="S::shogo.maekawa.t7b@cas.go.jp::697118a8-8b35-4566-a1d8-65ab4ef54de1" providerId="AD" clId="Web-{B9B1ECBE-07FE-2DA9-230B-B81FD7553691}" dt="2024-05-16T01:10:21.561" v="17"/>
          <ac:spMkLst>
            <pc:docMk/>
            <pc:sldMk cId="1617724906" sldId="259"/>
            <ac:spMk id="39" creationId="{777205FD-837B-BC2E-C94E-9A2755F18DD1}"/>
          </ac:spMkLst>
        </pc:spChg>
        <pc:spChg chg="del mod">
          <ac:chgData name="前川 祥吾(MAEKAWA Shogo)" userId="S::shogo.maekawa.t7b@cas.go.jp::697118a8-8b35-4566-a1d8-65ab4ef54de1" providerId="AD" clId="Web-{B9B1ECBE-07FE-2DA9-230B-B81FD7553691}" dt="2024-05-16T01:10:10.701" v="14"/>
          <ac:spMkLst>
            <pc:docMk/>
            <pc:sldMk cId="1617724906" sldId="259"/>
            <ac:spMk id="53" creationId="{A8A4AF9F-DFBD-89E5-219B-828FF6962A4A}"/>
          </ac:spMkLst>
        </pc:spChg>
        <pc:picChg chg="del">
          <ac:chgData name="前川 祥吾(MAEKAWA Shogo)" userId="S::shogo.maekawa.t7b@cas.go.jp::697118a8-8b35-4566-a1d8-65ab4ef54de1" providerId="AD" clId="Web-{B9B1ECBE-07FE-2DA9-230B-B81FD7553691}" dt="2024-05-16T01:10:21.561" v="24"/>
          <ac:picMkLst>
            <pc:docMk/>
            <pc:sldMk cId="1617724906" sldId="259"/>
            <ac:picMk id="8" creationId="{B39DE0E4-4C40-7E7F-7956-97DA60C95550}"/>
          </ac:picMkLst>
        </pc:picChg>
        <pc:picChg chg="del">
          <ac:chgData name="前川 祥吾(MAEKAWA Shogo)" userId="S::shogo.maekawa.t7b@cas.go.jp::697118a8-8b35-4566-a1d8-65ab4ef54de1" providerId="AD" clId="Web-{B9B1ECBE-07FE-2DA9-230B-B81FD7553691}" dt="2024-05-16T01:10:21.561" v="27"/>
          <ac:picMkLst>
            <pc:docMk/>
            <pc:sldMk cId="1617724906" sldId="259"/>
            <ac:picMk id="14" creationId="{00000000-0000-0000-0000-000000000000}"/>
          </ac:picMkLst>
        </pc:picChg>
        <pc:picChg chg="del">
          <ac:chgData name="前川 祥吾(MAEKAWA Shogo)" userId="S::shogo.maekawa.t7b@cas.go.jp::697118a8-8b35-4566-a1d8-65ab4ef54de1" providerId="AD" clId="Web-{B9B1ECBE-07FE-2DA9-230B-B81FD7553691}" dt="2024-05-16T01:10:21.561" v="28"/>
          <ac:picMkLst>
            <pc:docMk/>
            <pc:sldMk cId="1617724906" sldId="259"/>
            <ac:picMk id="15" creationId="{00000000-0000-0000-0000-000000000000}"/>
          </ac:picMkLst>
        </pc:picChg>
        <pc:cxnChg chg="del">
          <ac:chgData name="前川 祥吾(MAEKAWA Shogo)" userId="S::shogo.maekawa.t7b@cas.go.jp::697118a8-8b35-4566-a1d8-65ab4ef54de1" providerId="AD" clId="Web-{B9B1ECBE-07FE-2DA9-230B-B81FD7553691}" dt="2024-05-16T01:10:21.561" v="25"/>
          <ac:cxnSpMkLst>
            <pc:docMk/>
            <pc:sldMk cId="1617724906" sldId="259"/>
            <ac:cxnSpMk id="21" creationId="{00000000-0000-0000-0000-000000000000}"/>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831" cy="495348"/>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1"/>
            <a:ext cx="2918831" cy="495348"/>
          </a:xfrm>
          <a:prstGeom prst="rect">
            <a:avLst/>
          </a:prstGeom>
        </p:spPr>
        <p:txBody>
          <a:bodyPr vert="horz" lIns="90644" tIns="45322" rIns="90644" bIns="45322" rtlCol="0"/>
          <a:lstStyle>
            <a:lvl1pPr algn="r">
              <a:defRPr sz="1200"/>
            </a:lvl1pPr>
          </a:lstStyle>
          <a:p>
            <a:fld id="{BE74523B-3AED-45AC-98FC-B35470FB3693}" type="datetimeFigureOut">
              <a:rPr kumimoji="1" lang="ja-JP" altLang="en-US" smtClean="0"/>
              <a:t>2024/6/12</a:t>
            </a:fld>
            <a:endParaRPr kumimoji="1" lang="ja-JP" altLang="en-US"/>
          </a:p>
        </p:txBody>
      </p:sp>
      <p:sp>
        <p:nvSpPr>
          <p:cNvPr id="4" name="スライド イメージ プレースホルダー 3"/>
          <p:cNvSpPr>
            <a:spLocks noGrp="1" noRot="1" noChangeAspect="1"/>
          </p:cNvSpPr>
          <p:nvPr>
            <p:ph type="sldImg" idx="2"/>
          </p:nvPr>
        </p:nvSpPr>
        <p:spPr>
          <a:xfrm>
            <a:off x="2214563" y="1235075"/>
            <a:ext cx="2306637" cy="3332163"/>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51220"/>
            <a:ext cx="5388610" cy="3887360"/>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7317"/>
            <a:ext cx="2918831" cy="495347"/>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7317"/>
            <a:ext cx="2918831" cy="495347"/>
          </a:xfrm>
          <a:prstGeom prst="rect">
            <a:avLst/>
          </a:prstGeom>
        </p:spPr>
        <p:txBody>
          <a:bodyPr vert="horz" lIns="90644" tIns="45322" rIns="90644" bIns="45322" rtlCol="0" anchor="b"/>
          <a:lstStyle>
            <a:lvl1pPr algn="r">
              <a:defRPr sz="1200"/>
            </a:lvl1pPr>
          </a:lstStyle>
          <a:p>
            <a:fld id="{FB181D1D-B67A-4D1B-AAB4-7D3D5CC654AC}" type="slidenum">
              <a:rPr kumimoji="1" lang="ja-JP" altLang="en-US" smtClean="0"/>
              <a:t>‹#›</a:t>
            </a:fld>
            <a:endParaRPr kumimoji="1" lang="ja-JP" altLang="en-US"/>
          </a:p>
        </p:txBody>
      </p:sp>
    </p:spTree>
    <p:extLst>
      <p:ext uri="{BB962C8B-B14F-4D97-AF65-F5344CB8AC3E}">
        <p14:creationId xmlns:p14="http://schemas.microsoft.com/office/powerpoint/2010/main" val="941375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181D1D-B67A-4D1B-AAB4-7D3D5CC654AC}" type="slidenum">
              <a:rPr kumimoji="1" lang="ja-JP" altLang="en-US" smtClean="0"/>
              <a:t>1</a:t>
            </a:fld>
            <a:endParaRPr kumimoji="1" lang="ja-JP" altLang="en-US"/>
          </a:p>
        </p:txBody>
      </p:sp>
    </p:spTree>
    <p:extLst>
      <p:ext uri="{BB962C8B-B14F-4D97-AF65-F5344CB8AC3E}">
        <p14:creationId xmlns:p14="http://schemas.microsoft.com/office/powerpoint/2010/main" val="2886434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FB181D1D-B67A-4D1B-AAB4-7D3D5CC654AC}" type="slidenum">
              <a:rPr kumimoji="1" lang="ja-JP" altLang="en-US" smtClean="0"/>
              <a:t>2</a:t>
            </a:fld>
            <a:endParaRPr kumimoji="1" lang="ja-JP" altLang="en-US"/>
          </a:p>
        </p:txBody>
      </p:sp>
    </p:spTree>
    <p:extLst>
      <p:ext uri="{BB962C8B-B14F-4D97-AF65-F5344CB8AC3E}">
        <p14:creationId xmlns:p14="http://schemas.microsoft.com/office/powerpoint/2010/main" val="467075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254167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2004486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26473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20970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2024/6/12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181683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2024/6/12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163896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1F62A0D-9032-4251-8A35-FC74491E27C6}" type="datetimeFigureOut">
              <a:rPr kumimoji="1" lang="ja-JP" altLang="en-US" smtClean="0"/>
              <a:t>2024/6/12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01481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71F62A0D-9032-4251-8A35-FC74491E27C6}" type="datetimeFigureOut">
              <a:rPr kumimoji="1" lang="ja-JP" altLang="en-US" smtClean="0"/>
              <a:t>2024/6/12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67635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F62A0D-9032-4251-8A35-FC74491E27C6}" type="datetimeFigureOut">
              <a:rPr kumimoji="1" lang="ja-JP" altLang="en-US" smtClean="0"/>
              <a:t>2024/6/12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099237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2024/6/12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519465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2024/6/12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438290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1F62A0D-9032-4251-8A35-FC74491E27C6}" type="datetimeFigureOut">
              <a:rPr kumimoji="1" lang="ja-JP" altLang="en-US" smtClean="0"/>
              <a:t>2024/6/12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2074635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4981568" y="9059580"/>
            <a:ext cx="1217738" cy="7709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322" y="32628"/>
            <a:ext cx="6858000" cy="95963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lnSpc>
                <a:spcPts val="3000"/>
              </a:lnSpc>
            </a:pPr>
            <a:endParaRPr kumimoji="1" lang="ja-JP" altLang="en-US" sz="2000" b="1" spc="300">
              <a:latin typeface="メイリオ" panose="020B0604030504040204" pitchFamily="50" charset="-128"/>
              <a:ea typeface="メイリオ" panose="020B0604030504040204" pitchFamily="50" charset="-128"/>
            </a:endParaRPr>
          </a:p>
        </p:txBody>
      </p:sp>
      <p:sp>
        <p:nvSpPr>
          <p:cNvPr id="51" name="正方形/長方形 50"/>
          <p:cNvSpPr/>
          <p:nvPr/>
        </p:nvSpPr>
        <p:spPr>
          <a:xfrm>
            <a:off x="-5394" y="1121662"/>
            <a:ext cx="4618780" cy="360000"/>
          </a:xfrm>
          <a:prstGeom prst="rect">
            <a:avLst/>
          </a:prstGeom>
          <a:solidFill>
            <a:schemeClr val="accent5">
              <a:lumMod val="40000"/>
              <a:lumOff val="60000"/>
            </a:schemeClr>
          </a:solid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メイリオ" panose="020B0604030504040204" pitchFamily="50" charset="-128"/>
              <a:ea typeface="メイリオ" panose="020B0604030504040204" pitchFamily="50" charset="-128"/>
            </a:endParaRPr>
          </a:p>
        </p:txBody>
      </p:sp>
      <p:sp>
        <p:nvSpPr>
          <p:cNvPr id="52" name="正方形/長方形 51"/>
          <p:cNvSpPr/>
          <p:nvPr/>
        </p:nvSpPr>
        <p:spPr>
          <a:xfrm>
            <a:off x="316738" y="1121662"/>
            <a:ext cx="4296647" cy="36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smtClean="0">
                <a:solidFill>
                  <a:schemeClr val="bg1"/>
                </a:solidFill>
                <a:latin typeface="メイリオ" panose="020B0604030504040204" pitchFamily="50" charset="-128"/>
                <a:ea typeface="メイリオ" panose="020B0604030504040204" pitchFamily="50" charset="-128"/>
              </a:rPr>
              <a:t>「定額減税補足給付」</a:t>
            </a:r>
            <a:r>
              <a:rPr kumimoji="1" lang="ja-JP" altLang="en-US" sz="2200" b="1" spc="200" dirty="0">
                <a:solidFill>
                  <a:schemeClr val="bg1"/>
                </a:solidFill>
                <a:latin typeface="メイリオ" panose="020B0604030504040204" pitchFamily="50" charset="-128"/>
                <a:ea typeface="メイリオ" panose="020B0604030504040204" pitchFamily="50" charset="-128"/>
              </a:rPr>
              <a:t>とは？</a:t>
            </a:r>
          </a:p>
        </p:txBody>
      </p:sp>
      <p:sp>
        <p:nvSpPr>
          <p:cNvPr id="12" name="正方形/長方形 11"/>
          <p:cNvSpPr/>
          <p:nvPr/>
        </p:nvSpPr>
        <p:spPr>
          <a:xfrm>
            <a:off x="-31704" y="145277"/>
            <a:ext cx="6858000" cy="861774"/>
          </a:xfrm>
          <a:prstGeom prst="rect">
            <a:avLst/>
          </a:prstGeom>
        </p:spPr>
        <p:txBody>
          <a:bodyPr wrap="square">
            <a:spAutoFit/>
          </a:bodyPr>
          <a:lstStyle/>
          <a:p>
            <a:pPr lvl="0" algn="ctr">
              <a:lnSpc>
                <a:spcPts val="3000"/>
              </a:lnSpc>
            </a:pPr>
            <a:r>
              <a:rPr kumimoji="1" lang="ja-JP" altLang="en-US" sz="2600" b="1" spc="200" dirty="0" smtClean="0">
                <a:solidFill>
                  <a:prstClr val="white"/>
                </a:solidFill>
                <a:latin typeface="メイリオ" panose="020B0604030504040204" pitchFamily="50" charset="-128"/>
                <a:ea typeface="メイリオ" panose="020B0604030504040204" pitchFamily="50" charset="-128"/>
              </a:rPr>
              <a:t>有田川町物価高騰対応重点支援給付金（定額減税補足給付）</a:t>
            </a:r>
            <a:r>
              <a:rPr kumimoji="1" lang="ja-JP" altLang="en-US" sz="2600" b="1" spc="200" dirty="0">
                <a:solidFill>
                  <a:schemeClr val="bg1"/>
                </a:solidFill>
                <a:latin typeface="メイリオ" panose="020B0604030504040204" pitchFamily="50" charset="-128"/>
                <a:ea typeface="メイリオ" panose="020B0604030504040204" pitchFamily="50" charset="-128"/>
              </a:rPr>
              <a:t>のご案内</a:t>
            </a:r>
            <a:endParaRPr kumimoji="1" lang="en-US" altLang="ja-JP" sz="2600" b="1" spc="200" dirty="0">
              <a:solidFill>
                <a:schemeClr val="bg1"/>
              </a:solidFill>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6D2CAC31-DCE6-9D6B-E038-00C5E4B149A6}"/>
              </a:ext>
            </a:extLst>
          </p:cNvPr>
          <p:cNvSpPr/>
          <p:nvPr/>
        </p:nvSpPr>
        <p:spPr>
          <a:xfrm>
            <a:off x="-1322" y="1556524"/>
            <a:ext cx="6839743" cy="798962"/>
          </a:xfrm>
          <a:prstGeom prst="rect">
            <a:avLst/>
          </a:prstGeom>
          <a:solidFill>
            <a:schemeClr val="bg1"/>
          </a:solidFill>
          <a:ln>
            <a:solidFill>
              <a:schemeClr val="accent5">
                <a:lumMod val="75000"/>
              </a:schemeClr>
            </a:solidFill>
            <a:prstDash val="dash"/>
          </a:ln>
        </p:spPr>
        <p:txBody>
          <a:bodyPr wrap="square" lIns="91440" tIns="72000" rIns="91440" bIns="36000" anchor="ctr" anchorCtr="0">
            <a:noAutofit/>
          </a:bodyPr>
          <a:lstStyle/>
          <a:p>
            <a:pPr>
              <a:lnSpc>
                <a:spcPts val="1600"/>
              </a:lnSpc>
              <a:spcAft>
                <a:spcPts val="600"/>
              </a:spcAft>
            </a:pPr>
            <a:r>
              <a:rPr kumimoji="1" lang="ja-JP" altLang="en-US" sz="1200" dirty="0" smtClean="0">
                <a:latin typeface="メイリオ"/>
                <a:ea typeface="メイリオ"/>
              </a:rPr>
              <a:t>国が掲げる総合経済対策における物価高への支援の一環として、「定額減税（</a:t>
            </a:r>
            <a:r>
              <a:rPr kumimoji="1" lang="en-US" altLang="ja-JP" sz="1200" dirty="0" smtClean="0">
                <a:latin typeface="メイリオ"/>
                <a:ea typeface="メイリオ"/>
              </a:rPr>
              <a:t>※</a:t>
            </a:r>
            <a:r>
              <a:rPr kumimoji="1" lang="ja-JP" altLang="en-US" sz="1200" dirty="0" smtClean="0">
                <a:latin typeface="メイリオ"/>
                <a:ea typeface="メイリオ"/>
              </a:rPr>
              <a:t>１）」が行われ、その後定額減税しきれないと見込まれる方に対しては、「定額減税</a:t>
            </a:r>
            <a:r>
              <a:rPr kumimoji="1" lang="ja-JP" altLang="en-US" sz="1200" dirty="0" smtClean="0">
                <a:latin typeface="メイリオ"/>
                <a:ea typeface="メイリオ"/>
              </a:rPr>
              <a:t>補足給付金」</a:t>
            </a:r>
            <a:r>
              <a:rPr kumimoji="1" lang="ja-JP" altLang="en-US" sz="1200" dirty="0" smtClean="0">
                <a:latin typeface="メイリオ"/>
                <a:ea typeface="メイリオ"/>
              </a:rPr>
              <a:t>が</a:t>
            </a:r>
            <a:r>
              <a:rPr kumimoji="1" lang="ja-JP" altLang="en-US" sz="1200" dirty="0">
                <a:latin typeface="メイリオ"/>
                <a:ea typeface="メイリオ"/>
              </a:rPr>
              <a:t>給付</a:t>
            </a:r>
            <a:r>
              <a:rPr kumimoji="1" lang="ja-JP" altLang="en-US" sz="1200" dirty="0" smtClean="0">
                <a:latin typeface="メイリオ"/>
                <a:ea typeface="メイリオ"/>
              </a:rPr>
              <a:t>されることとなりました。令和６年度住民税が課税されている市町村（</a:t>
            </a:r>
            <a:r>
              <a:rPr kumimoji="1" lang="en-US" altLang="ja-JP" sz="1200" dirty="0" smtClean="0">
                <a:latin typeface="メイリオ"/>
                <a:ea typeface="メイリオ"/>
              </a:rPr>
              <a:t>※2</a:t>
            </a:r>
            <a:r>
              <a:rPr kumimoji="1" lang="ja-JP" altLang="en-US" sz="1200" dirty="0" smtClean="0">
                <a:latin typeface="メイリオ"/>
                <a:ea typeface="メイリオ"/>
              </a:rPr>
              <a:t>）から給付されます。</a:t>
            </a:r>
            <a:endParaRPr kumimoji="1" lang="en-US" altLang="ja-JP" sz="1200" dirty="0">
              <a:latin typeface="メイリオ"/>
              <a:ea typeface="メイリオ"/>
            </a:endParaRPr>
          </a:p>
        </p:txBody>
      </p:sp>
      <p:sp>
        <p:nvSpPr>
          <p:cNvPr id="17" name="正方形/長方形 16">
            <a:extLst>
              <a:ext uri="{FF2B5EF4-FFF2-40B4-BE49-F238E27FC236}">
                <a16:creationId xmlns:a16="http://schemas.microsoft.com/office/drawing/2014/main" id="{2A3C726C-0BFD-0A00-4993-123072F37213}"/>
              </a:ext>
            </a:extLst>
          </p:cNvPr>
          <p:cNvSpPr/>
          <p:nvPr/>
        </p:nvSpPr>
        <p:spPr>
          <a:xfrm>
            <a:off x="-5394" y="2504907"/>
            <a:ext cx="4604911" cy="360000"/>
          </a:xfrm>
          <a:prstGeom prst="rect">
            <a:avLst/>
          </a:prstGeom>
          <a:solidFill>
            <a:schemeClr val="accent5">
              <a:lumMod val="40000"/>
              <a:lumOff val="60000"/>
            </a:schemeClr>
          </a:solid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メイリオ" panose="020B0604030504040204" pitchFamily="50" charset="-128"/>
              <a:ea typeface="メイリオ" panose="020B0604030504040204" pitchFamily="50" charset="-128"/>
            </a:endParaRPr>
          </a:p>
        </p:txBody>
      </p:sp>
      <p:sp>
        <p:nvSpPr>
          <p:cNvPr id="19" name="正方形/長方形 18">
            <a:extLst>
              <a:ext uri="{FF2B5EF4-FFF2-40B4-BE49-F238E27FC236}">
                <a16:creationId xmlns:a16="http://schemas.microsoft.com/office/drawing/2014/main" id="{2A2C22FF-B054-DAD0-6080-47FFCBE9D435}"/>
              </a:ext>
            </a:extLst>
          </p:cNvPr>
          <p:cNvSpPr/>
          <p:nvPr/>
        </p:nvSpPr>
        <p:spPr>
          <a:xfrm>
            <a:off x="293918" y="2494276"/>
            <a:ext cx="4315116" cy="36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a:solidFill>
                  <a:schemeClr val="bg1"/>
                </a:solidFill>
                <a:latin typeface="メイリオ" panose="020B0604030504040204" pitchFamily="50" charset="-128"/>
                <a:ea typeface="メイリオ" panose="020B0604030504040204" pitchFamily="50" charset="-128"/>
              </a:rPr>
              <a:t>支給</a:t>
            </a:r>
            <a:r>
              <a:rPr kumimoji="1" lang="ja-JP" altLang="en-US" sz="2200" b="1" spc="200" dirty="0" smtClean="0">
                <a:solidFill>
                  <a:schemeClr val="bg1"/>
                </a:solidFill>
                <a:latin typeface="メイリオ" panose="020B0604030504040204" pitchFamily="50" charset="-128"/>
                <a:ea typeface="メイリオ" panose="020B0604030504040204" pitchFamily="50" charset="-128"/>
              </a:rPr>
              <a:t>対象者</a:t>
            </a:r>
            <a:endParaRPr kumimoji="1" lang="ja-JP" altLang="en-US" sz="2200" b="1" spc="200" dirty="0">
              <a:solidFill>
                <a:schemeClr val="bg1"/>
              </a:solidFill>
              <a:latin typeface="メイリオ" panose="020B0604030504040204" pitchFamily="50" charset="-128"/>
              <a:ea typeface="メイリオ" panose="020B0604030504040204" pitchFamily="50" charset="-128"/>
            </a:endParaRPr>
          </a:p>
        </p:txBody>
      </p:sp>
      <p:sp>
        <p:nvSpPr>
          <p:cNvPr id="102" name="テキスト ボックス 101">
            <a:extLst>
              <a:ext uri="{FF2B5EF4-FFF2-40B4-BE49-F238E27FC236}">
                <a16:creationId xmlns:a16="http://schemas.microsoft.com/office/drawing/2014/main" id="{DF9AE150-396A-8CFC-0CBC-5BD557E01A03}"/>
              </a:ext>
            </a:extLst>
          </p:cNvPr>
          <p:cNvSpPr txBox="1"/>
          <p:nvPr/>
        </p:nvSpPr>
        <p:spPr>
          <a:xfrm>
            <a:off x="10917002" y="5487929"/>
            <a:ext cx="489177" cy="261610"/>
          </a:xfrm>
          <a:prstGeom prst="rect">
            <a:avLst/>
          </a:prstGeom>
          <a:noFill/>
        </p:spPr>
        <p:txBody>
          <a:bodyPr wrap="square" rtlCol="0">
            <a:spAutoFit/>
          </a:bodyPr>
          <a:lstStyle/>
          <a:p>
            <a:r>
              <a:rPr kumimoji="1" lang="ja-JP" altLang="en-US" sz="1100" dirty="0"/>
              <a:t>所得</a:t>
            </a:r>
          </a:p>
        </p:txBody>
      </p:sp>
      <p:sp>
        <p:nvSpPr>
          <p:cNvPr id="7" name="正方形/長方形 6">
            <a:extLst>
              <a:ext uri="{FF2B5EF4-FFF2-40B4-BE49-F238E27FC236}">
                <a16:creationId xmlns:a16="http://schemas.microsoft.com/office/drawing/2014/main" id="{37982A2D-393A-A0DC-E3B0-F28D27636D16}"/>
              </a:ext>
            </a:extLst>
          </p:cNvPr>
          <p:cNvSpPr/>
          <p:nvPr/>
        </p:nvSpPr>
        <p:spPr>
          <a:xfrm>
            <a:off x="7597157" y="6657875"/>
            <a:ext cx="5093109" cy="1203816"/>
          </a:xfrm>
          <a:prstGeom prst="rect">
            <a:avLst/>
          </a:prstGeom>
          <a:pattFill prst="dkVert">
            <a:fgClr>
              <a:schemeClr val="bg1">
                <a:lumMod val="85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 name="直角三角形 7">
            <a:extLst>
              <a:ext uri="{FF2B5EF4-FFF2-40B4-BE49-F238E27FC236}">
                <a16:creationId xmlns:a16="http://schemas.microsoft.com/office/drawing/2014/main" id="{7999DDA8-AFAB-4C4E-0609-519510D0B9F7}"/>
              </a:ext>
            </a:extLst>
          </p:cNvPr>
          <p:cNvSpPr/>
          <p:nvPr/>
        </p:nvSpPr>
        <p:spPr>
          <a:xfrm rot="5400000">
            <a:off x="9169269" y="4668887"/>
            <a:ext cx="1204561" cy="4372841"/>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テキスト ボックス 8">
            <a:extLst>
              <a:ext uri="{FF2B5EF4-FFF2-40B4-BE49-F238E27FC236}">
                <a16:creationId xmlns:a16="http://schemas.microsoft.com/office/drawing/2014/main" id="{E29E9CA1-D5A9-8731-D0FC-A149D82097CF}"/>
              </a:ext>
            </a:extLst>
          </p:cNvPr>
          <p:cNvSpPr txBox="1"/>
          <p:nvPr/>
        </p:nvSpPr>
        <p:spPr>
          <a:xfrm>
            <a:off x="10200204" y="6947334"/>
            <a:ext cx="2353199" cy="584775"/>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所得税・個人住民税の</a:t>
            </a:r>
            <a:endParaRPr kumimoji="1" lang="en-US" altLang="ja-JP"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定額減税</a:t>
            </a:r>
            <a:r>
              <a:rPr kumimoji="1" lang="ja-JP" altLang="en-US" sz="1400" b="0" i="0" u="none" strike="noStrike" kern="1200" cap="none" spc="0" normalizeH="0" baseline="3000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（注１）</a:t>
            </a:r>
            <a:endParaRPr kumimoji="1" lang="en-US" altLang="ja-JP"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42" name="直線矢印コネクタ 41">
            <a:extLst>
              <a:ext uri="{FF2B5EF4-FFF2-40B4-BE49-F238E27FC236}">
                <a16:creationId xmlns:a16="http://schemas.microsoft.com/office/drawing/2014/main" id="{4AF43BE9-FDF5-A0FF-3102-CC41E54DA227}"/>
              </a:ext>
            </a:extLst>
          </p:cNvPr>
          <p:cNvCxnSpPr>
            <a:cxnSpLocks/>
          </p:cNvCxnSpPr>
          <p:nvPr/>
        </p:nvCxnSpPr>
        <p:spPr>
          <a:xfrm>
            <a:off x="7222286" y="7766150"/>
            <a:ext cx="562405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直線矢印コネクタ 92">
            <a:extLst>
              <a:ext uri="{FF2B5EF4-FFF2-40B4-BE49-F238E27FC236}">
                <a16:creationId xmlns:a16="http://schemas.microsoft.com/office/drawing/2014/main" id="{6EE84AAD-C345-0CC1-F0D0-6884CA8151F7}"/>
              </a:ext>
            </a:extLst>
          </p:cNvPr>
          <p:cNvCxnSpPr>
            <a:cxnSpLocks/>
          </p:cNvCxnSpPr>
          <p:nvPr/>
        </p:nvCxnSpPr>
        <p:spPr>
          <a:xfrm flipV="1">
            <a:off x="7609243" y="5755021"/>
            <a:ext cx="0" cy="1728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8" name="直線コネクタ 97">
            <a:extLst>
              <a:ext uri="{FF2B5EF4-FFF2-40B4-BE49-F238E27FC236}">
                <a16:creationId xmlns:a16="http://schemas.microsoft.com/office/drawing/2014/main" id="{D476E07D-70F4-5332-F7FF-6A4F4E7CB58C}"/>
              </a:ext>
            </a:extLst>
          </p:cNvPr>
          <p:cNvCxnSpPr>
            <a:cxnSpLocks/>
          </p:cNvCxnSpPr>
          <p:nvPr/>
        </p:nvCxnSpPr>
        <p:spPr>
          <a:xfrm flipV="1">
            <a:off x="7409453" y="6094383"/>
            <a:ext cx="5143950" cy="14272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テキスト ボックス 106">
            <a:extLst>
              <a:ext uri="{FF2B5EF4-FFF2-40B4-BE49-F238E27FC236}">
                <a16:creationId xmlns:a16="http://schemas.microsoft.com/office/drawing/2014/main" id="{DE62DD8D-C810-CC99-6469-D8A79D1FD257}"/>
              </a:ext>
            </a:extLst>
          </p:cNvPr>
          <p:cNvSpPr txBox="1"/>
          <p:nvPr/>
        </p:nvSpPr>
        <p:spPr>
          <a:xfrm>
            <a:off x="7683123" y="5489404"/>
            <a:ext cx="1210117" cy="261610"/>
          </a:xfrm>
          <a:prstGeom prst="rect">
            <a:avLst/>
          </a:prstGeom>
          <a:noFill/>
        </p:spPr>
        <p:txBody>
          <a:bodyPr wrap="square" rtlCol="0">
            <a:spAutoFit/>
          </a:bodyPr>
          <a:lstStyle/>
          <a:p>
            <a:r>
              <a:rPr kumimoji="1" lang="ja-JP" altLang="en-US" sz="1100" dirty="0"/>
              <a:t>減税額</a:t>
            </a:r>
            <a:r>
              <a:rPr kumimoji="1" lang="en-US" altLang="ja-JP" sz="1100" dirty="0"/>
              <a:t>/</a:t>
            </a:r>
            <a:r>
              <a:rPr kumimoji="1" lang="ja-JP" altLang="en-US" sz="1100" dirty="0"/>
              <a:t>支援額</a:t>
            </a:r>
          </a:p>
        </p:txBody>
      </p:sp>
      <p:sp>
        <p:nvSpPr>
          <p:cNvPr id="111" name="テキスト ボックス 110">
            <a:extLst>
              <a:ext uri="{FF2B5EF4-FFF2-40B4-BE49-F238E27FC236}">
                <a16:creationId xmlns:a16="http://schemas.microsoft.com/office/drawing/2014/main" id="{AA1D8481-12D5-1466-38BE-9F03AFB3F8E8}"/>
              </a:ext>
            </a:extLst>
          </p:cNvPr>
          <p:cNvSpPr txBox="1"/>
          <p:nvPr/>
        </p:nvSpPr>
        <p:spPr>
          <a:xfrm>
            <a:off x="11387352" y="5580016"/>
            <a:ext cx="1430590" cy="261610"/>
          </a:xfrm>
          <a:prstGeom prst="rect">
            <a:avLst/>
          </a:prstGeom>
          <a:noFill/>
        </p:spPr>
        <p:txBody>
          <a:bodyPr wrap="square" rtlCol="0">
            <a:spAutoFit/>
          </a:bodyPr>
          <a:lstStyle/>
          <a:p>
            <a:r>
              <a:rPr kumimoji="1" lang="ja-JP" altLang="en-US" sz="1100" dirty="0"/>
              <a:t>減税「前」の税額</a:t>
            </a:r>
          </a:p>
        </p:txBody>
      </p:sp>
      <p:sp>
        <p:nvSpPr>
          <p:cNvPr id="112" name="右中かっこ 111">
            <a:extLst>
              <a:ext uri="{FF2B5EF4-FFF2-40B4-BE49-F238E27FC236}">
                <a16:creationId xmlns:a16="http://schemas.microsoft.com/office/drawing/2014/main" id="{21DAC8E0-EED9-1A9A-150B-570D6DEEFE90}"/>
              </a:ext>
            </a:extLst>
          </p:cNvPr>
          <p:cNvSpPr/>
          <p:nvPr/>
        </p:nvSpPr>
        <p:spPr>
          <a:xfrm>
            <a:off x="9164979" y="7420698"/>
            <a:ext cx="231326" cy="218083"/>
          </a:xfrm>
          <a:prstGeom prst="rightBrace">
            <a:avLst>
              <a:gd name="adj1" fmla="val 32333"/>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4" name="テキスト ボックス 113">
            <a:extLst>
              <a:ext uri="{FF2B5EF4-FFF2-40B4-BE49-F238E27FC236}">
                <a16:creationId xmlns:a16="http://schemas.microsoft.com/office/drawing/2014/main" id="{71B12F90-9EEA-0DC8-3545-398396EA1C0C}"/>
              </a:ext>
            </a:extLst>
          </p:cNvPr>
          <p:cNvSpPr txBox="1"/>
          <p:nvPr/>
        </p:nvSpPr>
        <p:spPr>
          <a:xfrm>
            <a:off x="9050169" y="7362023"/>
            <a:ext cx="983939" cy="312428"/>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減税額</a:t>
            </a:r>
            <a:endParaRPr kumimoji="1" lang="en-US" altLang="ja-JP" sz="1400" b="1"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7" name="テキスト ボックス 116">
            <a:extLst>
              <a:ext uri="{FF2B5EF4-FFF2-40B4-BE49-F238E27FC236}">
                <a16:creationId xmlns:a16="http://schemas.microsoft.com/office/drawing/2014/main" id="{917232A9-F3F0-27AC-C968-C2D2204FFE69}"/>
              </a:ext>
            </a:extLst>
          </p:cNvPr>
          <p:cNvSpPr txBox="1"/>
          <p:nvPr/>
        </p:nvSpPr>
        <p:spPr>
          <a:xfrm>
            <a:off x="-101164" y="8741812"/>
            <a:ext cx="5487566" cy="1061829"/>
          </a:xfrm>
          <a:prstGeom prst="rect">
            <a:avLst/>
          </a:prstGeom>
          <a:noFill/>
        </p:spPr>
        <p:txBody>
          <a:bodyPr wrap="square" rtlCol="0">
            <a:spAutoFit/>
          </a:bodyPr>
          <a:lstStyle/>
          <a:p>
            <a:pPr marL="352425" indent="-352425"/>
            <a:r>
              <a:rPr kumimoji="1" lang="ja-JP" altLang="en-US" sz="1050" dirty="0" smtClean="0"/>
              <a:t>（</a:t>
            </a:r>
            <a:r>
              <a:rPr kumimoji="1" lang="en-US" altLang="ja-JP" sz="1050" dirty="0" smtClean="0"/>
              <a:t>※1</a:t>
            </a:r>
            <a:r>
              <a:rPr kumimoji="1" lang="ja-JP" altLang="en-US" sz="1050" dirty="0" smtClean="0"/>
              <a:t>）定額減税については裏面お問い合わせ先にご確認下さい。</a:t>
            </a:r>
            <a:endParaRPr kumimoji="1" lang="en-US" altLang="ja-JP" sz="1050" dirty="0" smtClean="0"/>
          </a:p>
          <a:p>
            <a:pPr marL="450850" indent="-450850"/>
            <a:r>
              <a:rPr kumimoji="1" lang="ja-JP" altLang="en-US" sz="1050" dirty="0"/>
              <a:t>（</a:t>
            </a:r>
            <a:r>
              <a:rPr kumimoji="1" lang="en-US" altLang="ja-JP" sz="1050" dirty="0" smtClean="0"/>
              <a:t>※2</a:t>
            </a:r>
            <a:r>
              <a:rPr kumimoji="1" lang="ja-JP" altLang="en-US" sz="1050" dirty="0" smtClean="0"/>
              <a:t>）令和６年１月１日に居住の市町村で課税されます。</a:t>
            </a:r>
            <a:endParaRPr kumimoji="1" lang="en-US" altLang="ja-JP" sz="1050" dirty="0" smtClean="0"/>
          </a:p>
          <a:p>
            <a:pPr marL="450850" indent="-7938" defTabSz="442913"/>
            <a:r>
              <a:rPr kumimoji="1" lang="ja-JP" altLang="en-US" sz="1050" dirty="0" smtClean="0"/>
              <a:t>住登外課税者の場合は納税通知書等にて課税市町村をご確認下さい。</a:t>
            </a:r>
            <a:endParaRPr kumimoji="1" lang="en-US" altLang="ja-JP" sz="1050" dirty="0" smtClean="0"/>
          </a:p>
          <a:p>
            <a:pPr marL="352425" indent="-352425"/>
            <a:r>
              <a:rPr kumimoji="1" lang="ja-JP" altLang="en-US" sz="1050" dirty="0"/>
              <a:t>（</a:t>
            </a:r>
            <a:r>
              <a:rPr kumimoji="1" lang="en-US" altLang="ja-JP" sz="1050" dirty="0" smtClean="0"/>
              <a:t>※3</a:t>
            </a:r>
            <a:r>
              <a:rPr kumimoji="1" lang="ja-JP" altLang="en-US" sz="1050" dirty="0" smtClean="0"/>
              <a:t>）</a:t>
            </a:r>
            <a:r>
              <a:rPr kumimoji="1" lang="ja-JP" altLang="en-US" sz="1050" dirty="0" smtClean="0"/>
              <a:t>Ｒ５年分所得税額から推計しています。</a:t>
            </a:r>
            <a:endParaRPr kumimoji="1" lang="en-US" altLang="ja-JP" sz="1050" dirty="0" smtClean="0"/>
          </a:p>
          <a:p>
            <a:pPr marL="352425" indent="-352425"/>
            <a:r>
              <a:rPr kumimoji="1" lang="ja-JP" altLang="en-US" sz="1050" dirty="0" smtClean="0"/>
              <a:t>（</a:t>
            </a:r>
            <a:r>
              <a:rPr kumimoji="1" lang="en-US" altLang="ja-JP" sz="1050" dirty="0" smtClean="0"/>
              <a:t>※4</a:t>
            </a:r>
            <a:r>
              <a:rPr kumimoji="1" lang="ja-JP" altLang="en-US" sz="1050" dirty="0" smtClean="0"/>
              <a:t>）</a:t>
            </a:r>
            <a:r>
              <a:rPr kumimoji="1" lang="ja-JP" altLang="en-US" sz="1050" dirty="0"/>
              <a:t>住民税は、均等割分と所得割分にて構成されており</a:t>
            </a:r>
            <a:r>
              <a:rPr kumimoji="1" lang="ja-JP" altLang="en-US" sz="1050" dirty="0" smtClean="0"/>
              <a:t>、</a:t>
            </a:r>
            <a:endParaRPr kumimoji="1" lang="en-US" altLang="ja-JP" sz="1050" dirty="0" smtClean="0"/>
          </a:p>
          <a:p>
            <a:pPr marL="352425" indent="-352425"/>
            <a:r>
              <a:rPr kumimoji="1" lang="en-US" altLang="ja-JP" sz="1050" dirty="0"/>
              <a:t> </a:t>
            </a:r>
            <a:r>
              <a:rPr kumimoji="1" lang="en-US" altLang="ja-JP" sz="1050" dirty="0" smtClean="0"/>
              <a:t>              </a:t>
            </a:r>
            <a:r>
              <a:rPr kumimoji="1" lang="ja-JP" altLang="en-US" sz="1050" dirty="0" smtClean="0"/>
              <a:t>その</a:t>
            </a:r>
            <a:r>
              <a:rPr kumimoji="1" lang="ja-JP" altLang="en-US" sz="1050" dirty="0"/>
              <a:t>内の所得割分をいいます</a:t>
            </a:r>
            <a:r>
              <a:rPr kumimoji="1" lang="ja-JP" altLang="en-US" sz="1050" dirty="0" smtClean="0"/>
              <a:t>。</a:t>
            </a:r>
            <a:endParaRPr kumimoji="1" lang="ja-JP" altLang="en-US" sz="1050" dirty="0"/>
          </a:p>
        </p:txBody>
      </p:sp>
      <p:sp>
        <p:nvSpPr>
          <p:cNvPr id="119" name="テキスト ボックス 118">
            <a:extLst>
              <a:ext uri="{FF2B5EF4-FFF2-40B4-BE49-F238E27FC236}">
                <a16:creationId xmlns:a16="http://schemas.microsoft.com/office/drawing/2014/main" id="{F16EEFD2-DFF6-66F5-45DF-D2ACD17C4772}"/>
              </a:ext>
            </a:extLst>
          </p:cNvPr>
          <p:cNvSpPr txBox="1"/>
          <p:nvPr/>
        </p:nvSpPr>
        <p:spPr>
          <a:xfrm>
            <a:off x="7059370" y="9606645"/>
            <a:ext cx="6821485" cy="400110"/>
          </a:xfrm>
          <a:prstGeom prst="rect">
            <a:avLst/>
          </a:prstGeom>
          <a:noFill/>
        </p:spPr>
        <p:txBody>
          <a:bodyPr wrap="square" rtlCol="0">
            <a:spAutoFit/>
          </a:bodyPr>
          <a:lstStyle/>
          <a:p>
            <a:r>
              <a:rPr kumimoji="1" lang="ja-JP" altLang="en-US" sz="1000" dirty="0"/>
              <a:t>（注４）所得税及び個人住民税において、扶養親族等として申告されている方が、定額減税及び調整給付金の</a:t>
            </a:r>
            <a:endParaRPr kumimoji="1" lang="en-US" altLang="ja-JP" sz="1000" dirty="0"/>
          </a:p>
          <a:p>
            <a:r>
              <a:rPr kumimoji="1" lang="ja-JP" altLang="en-US" sz="1000" dirty="0"/>
              <a:t>　　　算出基礎となります。詳しくは国税庁</a:t>
            </a:r>
            <a:r>
              <a:rPr kumimoji="1" lang="en-US" altLang="ja-JP" sz="1000" dirty="0"/>
              <a:t>HP</a:t>
            </a:r>
            <a:r>
              <a:rPr kumimoji="1" lang="ja-JP" altLang="en-US" sz="1000" dirty="0"/>
              <a:t>や総務省</a:t>
            </a:r>
            <a:r>
              <a:rPr kumimoji="1" lang="en-US" altLang="ja-JP" sz="1000" dirty="0"/>
              <a:t>HP</a:t>
            </a:r>
            <a:r>
              <a:rPr kumimoji="1" lang="ja-JP" altLang="en-US" sz="1000" dirty="0"/>
              <a:t>をご覧ください。</a:t>
            </a:r>
            <a:endParaRPr kumimoji="1" lang="en-US" altLang="ja-JP" sz="1000" dirty="0"/>
          </a:p>
        </p:txBody>
      </p:sp>
      <p:sp>
        <p:nvSpPr>
          <p:cNvPr id="16" name="正方形/長方形 15">
            <a:extLst>
              <a:ext uri="{FF2B5EF4-FFF2-40B4-BE49-F238E27FC236}">
                <a16:creationId xmlns:a16="http://schemas.microsoft.com/office/drawing/2014/main" id="{8CC2BDCC-11AA-0BCD-3872-272753309734}"/>
              </a:ext>
            </a:extLst>
          </p:cNvPr>
          <p:cNvSpPr/>
          <p:nvPr/>
        </p:nvSpPr>
        <p:spPr>
          <a:xfrm>
            <a:off x="0" y="2929272"/>
            <a:ext cx="6838421" cy="2416311"/>
          </a:xfrm>
          <a:prstGeom prst="rect">
            <a:avLst/>
          </a:prstGeom>
          <a:solidFill>
            <a:schemeClr val="bg1"/>
          </a:solidFill>
          <a:ln>
            <a:solidFill>
              <a:schemeClr val="accent5">
                <a:lumMod val="75000"/>
              </a:schemeClr>
            </a:solidFill>
            <a:prstDash val="dash"/>
          </a:ln>
        </p:spPr>
        <p:txBody>
          <a:bodyPr wrap="square" tIns="72000" bIns="36000" anchor="ctr" anchorCtr="0">
            <a:noAutofit/>
          </a:bodyPr>
          <a:lstStyle/>
          <a:p>
            <a:r>
              <a:rPr kumimoji="1" lang="ja-JP" altLang="en-US" sz="1400" b="1" dirty="0" smtClean="0">
                <a:latin typeface="メイリオ" panose="020B0604030504040204" pitchFamily="50" charset="-128"/>
                <a:ea typeface="メイリオ" panose="020B0604030504040204" pitchFamily="50" charset="-128"/>
              </a:rPr>
              <a:t>以下のＡ・Ｂどちらにも当てはまる方</a:t>
            </a:r>
            <a:endParaRPr kumimoji="1" lang="en-US" altLang="ja-JP" sz="1400" b="1" dirty="0" smtClean="0">
              <a:latin typeface="メイリオ" panose="020B0604030504040204" pitchFamily="50" charset="-128"/>
              <a:ea typeface="メイリオ" panose="020B0604030504040204" pitchFamily="50" charset="-128"/>
            </a:endParaRPr>
          </a:p>
          <a:p>
            <a:endParaRPr kumimoji="1" lang="en-US" altLang="ja-JP" sz="1400" b="1" dirty="0" smtClean="0">
              <a:latin typeface="メイリオ" panose="020B0604030504040204" pitchFamily="50" charset="-128"/>
              <a:ea typeface="メイリオ" panose="020B0604030504040204" pitchFamily="50" charset="-128"/>
            </a:endParaRPr>
          </a:p>
          <a:p>
            <a:pPr marL="534988" indent="-365125"/>
            <a:r>
              <a:rPr kumimoji="1" lang="ja-JP" altLang="en-US" sz="1400" dirty="0" smtClean="0">
                <a:latin typeface="メイリオ" panose="020B0604030504040204" pitchFamily="50" charset="-128"/>
                <a:ea typeface="メイリオ" panose="020B0604030504040204" pitchFamily="50" charset="-128"/>
              </a:rPr>
              <a:t>Ａ</a:t>
            </a:r>
            <a:r>
              <a:rPr kumimoji="1" lang="ja-JP" altLang="en-US" sz="1400" dirty="0" smtClean="0">
                <a:latin typeface="メイリオ" panose="020B0604030504040204" pitchFamily="50" charset="-128"/>
                <a:ea typeface="メイリオ" panose="020B0604030504040204" pitchFamily="50" charset="-128"/>
              </a:rPr>
              <a:t>：所得税と住民税所得割の少なくとも一方を納められている方</a:t>
            </a:r>
            <a:endParaRPr kumimoji="1" lang="en-US" altLang="ja-JP" sz="1400" dirty="0" smtClean="0">
              <a:latin typeface="メイリオ" panose="020B0604030504040204" pitchFamily="50" charset="-128"/>
              <a:ea typeface="メイリオ" panose="020B0604030504040204" pitchFamily="50" charset="-128"/>
            </a:endParaRPr>
          </a:p>
          <a:p>
            <a:pPr marL="534988" indent="-365125"/>
            <a:endParaRPr kumimoji="1" lang="en-US" altLang="ja-JP" sz="1400" u="sng" dirty="0" smtClean="0">
              <a:latin typeface="メイリオ" panose="020B0604030504040204" pitchFamily="50" charset="-128"/>
              <a:ea typeface="メイリオ" panose="020B0604030504040204" pitchFamily="50" charset="-128"/>
            </a:endParaRPr>
          </a:p>
          <a:p>
            <a:pPr marL="534988" indent="-352425">
              <a:tabLst>
                <a:tab pos="450850" algn="l"/>
              </a:tabLst>
            </a:pPr>
            <a:r>
              <a:rPr kumimoji="1" lang="ja-JP" altLang="en-US" sz="1400" dirty="0" smtClean="0">
                <a:latin typeface="メイリオ" panose="020B0604030504040204" pitchFamily="50" charset="-128"/>
                <a:ea typeface="メイリオ" panose="020B0604030504040204" pitchFamily="50" charset="-128"/>
              </a:rPr>
              <a:t>Ｂ</a:t>
            </a:r>
            <a:r>
              <a:rPr kumimoji="1" lang="ja-JP" altLang="en-US" sz="1400" dirty="0" smtClean="0">
                <a:latin typeface="メイリオ" panose="020B0604030504040204" pitchFamily="50" charset="-128"/>
                <a:ea typeface="メイリオ" panose="020B0604030504040204" pitchFamily="50" charset="-128"/>
              </a:rPr>
              <a:t>：定額減税可能額（</a:t>
            </a:r>
            <a:r>
              <a:rPr kumimoji="1" lang="en-US" altLang="ja-JP" sz="1400" dirty="0" smtClean="0">
                <a:latin typeface="メイリオ" panose="020B0604030504040204" pitchFamily="50" charset="-128"/>
                <a:ea typeface="メイリオ" panose="020B0604030504040204" pitchFamily="50" charset="-128"/>
              </a:rPr>
              <a:t>※1</a:t>
            </a:r>
            <a:r>
              <a:rPr kumimoji="1" lang="ja-JP" altLang="en-US" sz="1400" dirty="0" smtClean="0">
                <a:latin typeface="メイリオ" panose="020B0604030504040204" pitchFamily="50" charset="-128"/>
                <a:ea typeface="メイリオ" panose="020B0604030504040204" pitchFamily="50" charset="-128"/>
              </a:rPr>
              <a:t>）が、「Ｒ６年分推計所得税額（</a:t>
            </a:r>
            <a:r>
              <a:rPr kumimoji="1" lang="en-US" altLang="ja-JP" sz="1400" dirty="0" smtClean="0">
                <a:latin typeface="メイリオ" panose="020B0604030504040204" pitchFamily="50" charset="-128"/>
                <a:ea typeface="メイリオ" panose="020B0604030504040204" pitchFamily="50" charset="-128"/>
              </a:rPr>
              <a:t>※3</a:t>
            </a:r>
            <a:r>
              <a:rPr kumimoji="1" lang="ja-JP" altLang="en-US" sz="1400" dirty="0" smtClean="0">
                <a:latin typeface="メイリオ" panose="020B0604030504040204" pitchFamily="50" charset="-128"/>
                <a:ea typeface="メイリオ" panose="020B0604030504040204" pitchFamily="50" charset="-128"/>
              </a:rPr>
              <a:t>）」または「Ｒ６年度住民税所得割額（</a:t>
            </a:r>
            <a:r>
              <a:rPr kumimoji="1" lang="en-US" altLang="ja-JP" sz="1400" dirty="0" smtClean="0">
                <a:latin typeface="メイリオ" panose="020B0604030504040204" pitchFamily="50" charset="-128"/>
                <a:ea typeface="メイリオ" panose="020B0604030504040204" pitchFamily="50" charset="-128"/>
              </a:rPr>
              <a:t>※4</a:t>
            </a:r>
            <a:r>
              <a:rPr kumimoji="1" lang="ja-JP" altLang="en-US" sz="1400" dirty="0" smtClean="0">
                <a:latin typeface="メイリオ" panose="020B0604030504040204" pitchFamily="50" charset="-128"/>
                <a:ea typeface="メイリオ" panose="020B0604030504040204" pitchFamily="50" charset="-128"/>
              </a:rPr>
              <a:t>）」を上回る方</a:t>
            </a:r>
            <a:r>
              <a:rPr kumimoji="1" lang="ja-JP" altLang="en-US" sz="1200" dirty="0" smtClean="0">
                <a:latin typeface="メイリオ" panose="020B0604030504040204" pitchFamily="50" charset="-128"/>
                <a:ea typeface="メイリオ" panose="020B0604030504040204" pitchFamily="50" charset="-128"/>
              </a:rPr>
              <a:t>（下記給付額の①または②が生じる方）</a:t>
            </a:r>
            <a:endParaRPr kumimoji="1" lang="en-US" altLang="ja-JP" sz="1200" dirty="0" smtClean="0">
              <a:latin typeface="メイリオ" panose="020B0604030504040204" pitchFamily="50" charset="-128"/>
              <a:ea typeface="メイリオ" panose="020B0604030504040204" pitchFamily="50" charset="-128"/>
            </a:endParaRPr>
          </a:p>
          <a:p>
            <a:r>
              <a:rPr kumimoji="1" lang="ja-JP" altLang="en-US" sz="1400" dirty="0">
                <a:latin typeface="メイリオ" panose="020B0604030504040204" pitchFamily="50" charset="-128"/>
                <a:ea typeface="メイリオ" panose="020B0604030504040204" pitchFamily="50" charset="-128"/>
              </a:rPr>
              <a:t>　</a:t>
            </a:r>
            <a:endParaRPr kumimoji="1" lang="en-US" altLang="ja-JP" sz="1400" dirty="0" smtClean="0">
              <a:latin typeface="メイリオ" panose="020B0604030504040204" pitchFamily="50" charset="-128"/>
              <a:ea typeface="メイリオ" panose="020B0604030504040204" pitchFamily="50" charset="-128"/>
            </a:endParaRPr>
          </a:p>
          <a:p>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r>
              <a:rPr kumimoji="1" lang="en-US" altLang="ja-JP" sz="1400" u="sng" dirty="0" smtClean="0">
                <a:latin typeface="メイリオ" panose="020B0604030504040204" pitchFamily="50" charset="-128"/>
                <a:ea typeface="メイリオ" panose="020B0604030504040204" pitchFamily="50" charset="-128"/>
              </a:rPr>
              <a:t>※</a:t>
            </a:r>
            <a:r>
              <a:rPr kumimoji="1" lang="ja-JP" altLang="en-US" sz="1400" u="sng" dirty="0" smtClean="0">
                <a:latin typeface="メイリオ" panose="020B0604030504040204" pitchFamily="50" charset="-128"/>
                <a:ea typeface="メイリオ" panose="020B0604030504040204" pitchFamily="50" charset="-128"/>
              </a:rPr>
              <a:t>所得税が非課税かつ、住民税</a:t>
            </a:r>
            <a:r>
              <a:rPr kumimoji="1" lang="ja-JP" altLang="en-US" sz="1400" u="sng" dirty="0">
                <a:latin typeface="メイリオ" panose="020B0604030504040204" pitchFamily="50" charset="-128"/>
                <a:ea typeface="メイリオ" panose="020B0604030504040204" pitchFamily="50" charset="-128"/>
              </a:rPr>
              <a:t>が、非課税の</a:t>
            </a:r>
            <a:r>
              <a:rPr kumimoji="1" lang="ja-JP" altLang="en-US" sz="1400" u="sng" dirty="0" smtClean="0">
                <a:latin typeface="メイリオ" panose="020B0604030504040204" pitchFamily="50" charset="-128"/>
                <a:ea typeface="メイリオ" panose="020B0604030504040204" pitchFamily="50" charset="-128"/>
              </a:rPr>
              <a:t>方または均等割</a:t>
            </a:r>
            <a:r>
              <a:rPr kumimoji="1" lang="ja-JP" altLang="en-US" sz="1400" u="sng" dirty="0">
                <a:latin typeface="メイリオ" panose="020B0604030504040204" pitchFamily="50" charset="-128"/>
                <a:ea typeface="メイリオ" panose="020B0604030504040204" pitchFamily="50" charset="-128"/>
              </a:rPr>
              <a:t>のみ課税されている方は、本給付金対象外です。</a:t>
            </a:r>
            <a:endParaRPr kumimoji="1" lang="en-US" altLang="ja-JP" sz="1400" u="sng" dirty="0">
              <a:latin typeface="メイリオ" panose="020B0604030504040204" pitchFamily="50" charset="-128"/>
              <a:ea typeface="メイリオ" panose="020B0604030504040204" pitchFamily="50" charset="-128"/>
            </a:endParaRPr>
          </a:p>
          <a:p>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8" name="右中かっこ 17">
            <a:extLst>
              <a:ext uri="{FF2B5EF4-FFF2-40B4-BE49-F238E27FC236}">
                <a16:creationId xmlns:a16="http://schemas.microsoft.com/office/drawing/2014/main" id="{E896F3C8-C883-9ABE-5193-2DE2C1C9D39E}"/>
              </a:ext>
            </a:extLst>
          </p:cNvPr>
          <p:cNvSpPr/>
          <p:nvPr/>
        </p:nvSpPr>
        <p:spPr>
          <a:xfrm rot="10800000" flipH="1">
            <a:off x="12329978" y="6271447"/>
            <a:ext cx="211050" cy="1212957"/>
          </a:xfrm>
          <a:prstGeom prst="rightBrace">
            <a:avLst>
              <a:gd name="adj1" fmla="val 32333"/>
              <a:gd name="adj2" fmla="val 49953"/>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B3C95CDB-70AE-0871-5D0F-8E3C872DF9FB}"/>
              </a:ext>
            </a:extLst>
          </p:cNvPr>
          <p:cNvSpPr txBox="1"/>
          <p:nvPr/>
        </p:nvSpPr>
        <p:spPr>
          <a:xfrm>
            <a:off x="12309431" y="6337165"/>
            <a:ext cx="692497" cy="1004406"/>
          </a:xfrm>
          <a:prstGeom prst="rect">
            <a:avLst/>
          </a:prstGeom>
          <a:noFill/>
          <a:ln>
            <a:noFill/>
          </a:ln>
        </p:spPr>
        <p:txBody>
          <a:bodyPr vert="eaVert"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100" dirty="0">
                <a:solidFill>
                  <a:prstClr val="black"/>
                </a:solidFill>
                <a:latin typeface="Calibri" panose="020F0502020204030204"/>
                <a:ea typeface="游ゴシック" panose="020B0400000000000000" pitchFamily="50" charset="-128"/>
              </a:rPr>
              <a:t>一人当たりの</a:t>
            </a:r>
            <a:endParaRPr kumimoji="1" lang="en-US" altLang="ja-JP" sz="1100" dirty="0">
              <a:solidFill>
                <a:prstClr val="black"/>
              </a:solidFill>
              <a:latin typeface="Calibri" panose="020F0502020204030204"/>
              <a:ea typeface="游ゴシック" panose="020B0400000000000000" pitchFamily="50" charset="-128"/>
            </a:endParaRPr>
          </a:p>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1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定額減税額</a:t>
            </a:r>
            <a:r>
              <a:rPr kumimoji="1" lang="ja-JP" altLang="en-US" sz="1100"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（４万円）</a:t>
            </a:r>
            <a:endParaRPr kumimoji="1" lang="en-US" altLang="ja-JP" sz="1100" i="0" u="none" strike="noStrike" kern="1200" cap="none" spc="0" normalizeH="0" baseline="0" noProof="0" dirty="0">
              <a:ln>
                <a:noFill/>
              </a:ln>
              <a:effectLst/>
              <a:uLnTx/>
              <a:uFillTx/>
              <a:latin typeface="Calibri" panose="020F0502020204030204"/>
              <a:ea typeface="游ゴシック" panose="020B0400000000000000" pitchFamily="50" charset="-128"/>
              <a:cs typeface="+mn-cs"/>
            </a:endParaRPr>
          </a:p>
        </p:txBody>
      </p:sp>
      <p:grpSp>
        <p:nvGrpSpPr>
          <p:cNvPr id="46" name="グループ化 45">
            <a:extLst>
              <a:ext uri="{FF2B5EF4-FFF2-40B4-BE49-F238E27FC236}">
                <a16:creationId xmlns:a16="http://schemas.microsoft.com/office/drawing/2014/main" id="{1ED97622-FFD5-D7E7-1B1C-3D208C35D528}"/>
              </a:ext>
            </a:extLst>
          </p:cNvPr>
          <p:cNvGrpSpPr/>
          <p:nvPr/>
        </p:nvGrpSpPr>
        <p:grpSpPr>
          <a:xfrm>
            <a:off x="7589121" y="5882468"/>
            <a:ext cx="4261808" cy="1210921"/>
            <a:chOff x="-2288629" y="1082829"/>
            <a:chExt cx="1033588" cy="1339941"/>
          </a:xfrm>
          <a:solidFill>
            <a:schemeClr val="accent1">
              <a:lumMod val="40000"/>
              <a:lumOff val="60000"/>
            </a:schemeClr>
          </a:solidFill>
        </p:grpSpPr>
        <p:grpSp>
          <p:nvGrpSpPr>
            <p:cNvPr id="47" name="グループ化 46">
              <a:extLst>
                <a:ext uri="{FF2B5EF4-FFF2-40B4-BE49-F238E27FC236}">
                  <a16:creationId xmlns:a16="http://schemas.microsoft.com/office/drawing/2014/main" id="{3D4CAE3C-CF16-0CAD-4A71-1FD16D6145B0}"/>
                </a:ext>
              </a:extLst>
            </p:cNvPr>
            <p:cNvGrpSpPr/>
            <p:nvPr/>
          </p:nvGrpSpPr>
          <p:grpSpPr>
            <a:xfrm>
              <a:off x="-2286680" y="1082829"/>
              <a:ext cx="1029572" cy="1338538"/>
              <a:chOff x="6457444" y="10398055"/>
              <a:chExt cx="1441402" cy="2344527"/>
            </a:xfrm>
            <a:grpFill/>
          </p:grpSpPr>
          <p:sp>
            <p:nvSpPr>
              <p:cNvPr id="66" name="正方形/長方形 65">
                <a:extLst>
                  <a:ext uri="{FF2B5EF4-FFF2-40B4-BE49-F238E27FC236}">
                    <a16:creationId xmlns:a16="http://schemas.microsoft.com/office/drawing/2014/main" id="{0EFBAAD9-E885-78C6-87F6-A280FAE6F292}"/>
                  </a:ext>
                </a:extLst>
              </p:cNvPr>
              <p:cNvSpPr/>
              <p:nvPr/>
            </p:nvSpPr>
            <p:spPr>
              <a:xfrm>
                <a:off x="6457444" y="10440022"/>
                <a:ext cx="375146" cy="230256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286"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7" name="正方形/長方形 66">
                <a:extLst>
                  <a:ext uri="{FF2B5EF4-FFF2-40B4-BE49-F238E27FC236}">
                    <a16:creationId xmlns:a16="http://schemas.microsoft.com/office/drawing/2014/main" id="{89457E98-4F15-14FC-E741-C094F27D3D0B}"/>
                  </a:ext>
                </a:extLst>
              </p:cNvPr>
              <p:cNvSpPr/>
              <p:nvPr/>
            </p:nvSpPr>
            <p:spPr>
              <a:xfrm>
                <a:off x="7174723" y="10403360"/>
                <a:ext cx="360000" cy="119697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286"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8" name="正方形/長方形 67">
                <a:extLst>
                  <a:ext uri="{FF2B5EF4-FFF2-40B4-BE49-F238E27FC236}">
                    <a16:creationId xmlns:a16="http://schemas.microsoft.com/office/drawing/2014/main" id="{24E9F52A-3158-263E-54C5-1B86DA853A42}"/>
                  </a:ext>
                </a:extLst>
              </p:cNvPr>
              <p:cNvSpPr/>
              <p:nvPr/>
            </p:nvSpPr>
            <p:spPr>
              <a:xfrm>
                <a:off x="7524053" y="10436798"/>
                <a:ext cx="374793" cy="6357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286"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1" name="正方形/長方形 70">
                <a:extLst>
                  <a:ext uri="{FF2B5EF4-FFF2-40B4-BE49-F238E27FC236}">
                    <a16:creationId xmlns:a16="http://schemas.microsoft.com/office/drawing/2014/main" id="{520FF78A-9CF7-06A2-2D49-DAF34443479B}"/>
                  </a:ext>
                </a:extLst>
              </p:cNvPr>
              <p:cNvSpPr/>
              <p:nvPr/>
            </p:nvSpPr>
            <p:spPr>
              <a:xfrm>
                <a:off x="6812920" y="10398055"/>
                <a:ext cx="360000" cy="179227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286"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pSp>
        <p:cxnSp>
          <p:nvCxnSpPr>
            <p:cNvPr id="48" name="直線コネクタ 47">
              <a:extLst>
                <a:ext uri="{FF2B5EF4-FFF2-40B4-BE49-F238E27FC236}">
                  <a16:creationId xmlns:a16="http://schemas.microsoft.com/office/drawing/2014/main" id="{8CDDE592-571F-D36D-AB28-9988C007EE83}"/>
                </a:ext>
              </a:extLst>
            </p:cNvPr>
            <p:cNvCxnSpPr>
              <a:cxnSpLocks/>
            </p:cNvCxnSpPr>
            <p:nvPr/>
          </p:nvCxnSpPr>
          <p:spPr>
            <a:xfrm flipH="1">
              <a:off x="-2287289" y="1088274"/>
              <a:ext cx="1781" cy="1334496"/>
            </a:xfrm>
            <a:prstGeom prst="line">
              <a:avLst/>
            </a:prstGeom>
            <a:grpFill/>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7E9470DE-E25A-C766-DC17-F61C9E5B089E}"/>
                </a:ext>
              </a:extLst>
            </p:cNvPr>
            <p:cNvCxnSpPr>
              <a:cxnSpLocks/>
            </p:cNvCxnSpPr>
            <p:nvPr/>
          </p:nvCxnSpPr>
          <p:spPr>
            <a:xfrm>
              <a:off x="-2286675" y="1096804"/>
              <a:ext cx="1029573" cy="0"/>
            </a:xfrm>
            <a:prstGeom prst="line">
              <a:avLst/>
            </a:prstGeom>
            <a:grpFill/>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91EBB2A9-F386-5534-02AB-72F0183F2F10}"/>
                </a:ext>
              </a:extLst>
            </p:cNvPr>
            <p:cNvCxnSpPr>
              <a:cxnSpLocks/>
            </p:cNvCxnSpPr>
            <p:nvPr/>
          </p:nvCxnSpPr>
          <p:spPr>
            <a:xfrm>
              <a:off x="-2022888" y="2095711"/>
              <a:ext cx="0" cy="326967"/>
            </a:xfrm>
            <a:prstGeom prst="line">
              <a:avLst/>
            </a:prstGeom>
            <a:grpFill/>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E60C779E-9492-8BDD-7C5D-98FEB45AE4C9}"/>
                </a:ext>
              </a:extLst>
            </p:cNvPr>
            <p:cNvCxnSpPr>
              <a:cxnSpLocks/>
            </p:cNvCxnSpPr>
            <p:nvPr/>
          </p:nvCxnSpPr>
          <p:spPr>
            <a:xfrm>
              <a:off x="-1517882" y="1452808"/>
              <a:ext cx="0" cy="318685"/>
            </a:xfrm>
            <a:prstGeom prst="line">
              <a:avLst/>
            </a:prstGeom>
            <a:grpFill/>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C5EB160F-D643-6490-9B88-B6B254D48D97}"/>
                </a:ext>
              </a:extLst>
            </p:cNvPr>
            <p:cNvCxnSpPr>
              <a:cxnSpLocks/>
            </p:cNvCxnSpPr>
            <p:nvPr/>
          </p:nvCxnSpPr>
          <p:spPr>
            <a:xfrm>
              <a:off x="-1775923" y="1769234"/>
              <a:ext cx="0" cy="337366"/>
            </a:xfrm>
            <a:prstGeom prst="line">
              <a:avLst/>
            </a:prstGeom>
            <a:grpFill/>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769E5A14-1CBB-1ECF-AFE3-6C86D91493D5}"/>
                </a:ext>
              </a:extLst>
            </p:cNvPr>
            <p:cNvCxnSpPr>
              <a:cxnSpLocks/>
            </p:cNvCxnSpPr>
            <p:nvPr/>
          </p:nvCxnSpPr>
          <p:spPr>
            <a:xfrm flipH="1">
              <a:off x="-1258324" y="1085854"/>
              <a:ext cx="1222" cy="358521"/>
            </a:xfrm>
            <a:prstGeom prst="line">
              <a:avLst/>
            </a:prstGeom>
            <a:grpFill/>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BB300AE7-010F-D894-B995-F61ABE5E2320}"/>
                </a:ext>
              </a:extLst>
            </p:cNvPr>
            <p:cNvCxnSpPr>
              <a:cxnSpLocks/>
            </p:cNvCxnSpPr>
            <p:nvPr/>
          </p:nvCxnSpPr>
          <p:spPr>
            <a:xfrm flipH="1" flipV="1">
              <a:off x="-1519585" y="1451948"/>
              <a:ext cx="264544" cy="3074"/>
            </a:xfrm>
            <a:prstGeom prst="line">
              <a:avLst/>
            </a:prstGeom>
            <a:grpFill/>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4F70C369-5F28-BBDB-B776-15D85095BA14}"/>
                </a:ext>
              </a:extLst>
            </p:cNvPr>
            <p:cNvCxnSpPr>
              <a:cxnSpLocks/>
            </p:cNvCxnSpPr>
            <p:nvPr/>
          </p:nvCxnSpPr>
          <p:spPr>
            <a:xfrm flipH="1">
              <a:off x="-1777501" y="1761640"/>
              <a:ext cx="262985" cy="0"/>
            </a:xfrm>
            <a:prstGeom prst="line">
              <a:avLst/>
            </a:prstGeom>
            <a:grpFill/>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E5B0231E-6A94-E0FE-5A4F-2D52BF0AEC19}"/>
                </a:ext>
              </a:extLst>
            </p:cNvPr>
            <p:cNvCxnSpPr>
              <a:cxnSpLocks/>
            </p:cNvCxnSpPr>
            <p:nvPr/>
          </p:nvCxnSpPr>
          <p:spPr>
            <a:xfrm flipH="1">
              <a:off x="-2024677" y="2106071"/>
              <a:ext cx="250575" cy="0"/>
            </a:xfrm>
            <a:prstGeom prst="line">
              <a:avLst/>
            </a:prstGeom>
            <a:grpFill/>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直線コネクタ 64">
              <a:extLst>
                <a:ext uri="{FF2B5EF4-FFF2-40B4-BE49-F238E27FC236}">
                  <a16:creationId xmlns:a16="http://schemas.microsoft.com/office/drawing/2014/main" id="{28CC9C21-1AC1-44E5-D47F-47280A9A1D70}"/>
                </a:ext>
              </a:extLst>
            </p:cNvPr>
            <p:cNvCxnSpPr>
              <a:cxnSpLocks/>
            </p:cNvCxnSpPr>
            <p:nvPr/>
          </p:nvCxnSpPr>
          <p:spPr>
            <a:xfrm flipH="1">
              <a:off x="-2288629" y="2410257"/>
              <a:ext cx="266145" cy="3841"/>
            </a:xfrm>
            <a:prstGeom prst="line">
              <a:avLst/>
            </a:prstGeom>
            <a:grpFill/>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16" name="テキスト ボックス 115">
            <a:extLst>
              <a:ext uri="{FF2B5EF4-FFF2-40B4-BE49-F238E27FC236}">
                <a16:creationId xmlns:a16="http://schemas.microsoft.com/office/drawing/2014/main" id="{A1EECC63-2C55-4153-0ABB-3CC12B057B14}"/>
              </a:ext>
            </a:extLst>
          </p:cNvPr>
          <p:cNvSpPr txBox="1"/>
          <p:nvPr/>
        </p:nvSpPr>
        <p:spPr>
          <a:xfrm>
            <a:off x="9426179" y="5868272"/>
            <a:ext cx="1980000"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定額減税しきれない額</a:t>
            </a:r>
            <a:endParaRPr kumimoji="1" lang="en-US" altLang="ja-JP" sz="140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Calibri" panose="020F0502020204030204"/>
                <a:ea typeface="游ゴシック" panose="020B0400000000000000" pitchFamily="50" charset="-128"/>
              </a:rPr>
              <a:t>⇒</a:t>
            </a:r>
            <a:r>
              <a:rPr kumimoji="1" lang="ja-JP" altLang="en-US" sz="1400" b="1" u="sng" dirty="0">
                <a:solidFill>
                  <a:srgbClr val="FF0000"/>
                </a:solidFill>
                <a:latin typeface="Calibri" panose="020F0502020204030204"/>
                <a:ea typeface="游ゴシック" panose="020B0400000000000000" pitchFamily="50" charset="-128"/>
              </a:rPr>
              <a:t>調整給付金</a:t>
            </a:r>
            <a:r>
              <a:rPr kumimoji="1" lang="ja-JP" altLang="en-US" sz="1400" b="1" u="sng" dirty="0">
                <a:solidFill>
                  <a:prstClr val="black"/>
                </a:solidFill>
                <a:latin typeface="Calibri" panose="020F0502020204030204"/>
                <a:ea typeface="游ゴシック" panose="020B0400000000000000" pitchFamily="50" charset="-128"/>
              </a:rPr>
              <a:t>を支給</a:t>
            </a:r>
            <a:endParaRPr kumimoji="1" lang="en-US" altLang="ja-JP" sz="1400" b="1"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5" name="右中かっこ 114">
            <a:extLst>
              <a:ext uri="{FF2B5EF4-FFF2-40B4-BE49-F238E27FC236}">
                <a16:creationId xmlns:a16="http://schemas.microsoft.com/office/drawing/2014/main" id="{1639E706-F37E-C6FD-1745-C80558125876}"/>
              </a:ext>
            </a:extLst>
          </p:cNvPr>
          <p:cNvSpPr/>
          <p:nvPr/>
        </p:nvSpPr>
        <p:spPr>
          <a:xfrm>
            <a:off x="9097273" y="5755021"/>
            <a:ext cx="413089" cy="1179612"/>
          </a:xfrm>
          <a:prstGeom prst="rightBrace">
            <a:avLst>
              <a:gd name="adj1" fmla="val 32333"/>
              <a:gd name="adj2" fmla="val 28364"/>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8" name="直線コネクタ 107">
            <a:extLst>
              <a:ext uri="{FF2B5EF4-FFF2-40B4-BE49-F238E27FC236}">
                <a16:creationId xmlns:a16="http://schemas.microsoft.com/office/drawing/2014/main" id="{1E4E770D-EEEC-DB7C-B8E6-36F3824E64CF}"/>
              </a:ext>
            </a:extLst>
          </p:cNvPr>
          <p:cNvCxnSpPr>
            <a:cxnSpLocks/>
          </p:cNvCxnSpPr>
          <p:nvPr/>
        </p:nvCxnSpPr>
        <p:spPr>
          <a:xfrm flipV="1">
            <a:off x="8979280" y="6245515"/>
            <a:ext cx="0" cy="149112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415FDA4F-FF51-AD03-9E9C-0FAE5174F37E}"/>
              </a:ext>
            </a:extLst>
          </p:cNvPr>
          <p:cNvCxnSpPr/>
          <p:nvPr/>
        </p:nvCxnSpPr>
        <p:spPr>
          <a:xfrm>
            <a:off x="11922560" y="6271447"/>
            <a:ext cx="73979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0" name="テキスト ボックス 59">
            <a:extLst>
              <a:ext uri="{FF2B5EF4-FFF2-40B4-BE49-F238E27FC236}">
                <a16:creationId xmlns:a16="http://schemas.microsoft.com/office/drawing/2014/main" id="{822CFAEB-C311-EFBB-843A-9B2DD9D8E307}"/>
              </a:ext>
            </a:extLst>
          </p:cNvPr>
          <p:cNvSpPr txBox="1"/>
          <p:nvPr/>
        </p:nvSpPr>
        <p:spPr>
          <a:xfrm>
            <a:off x="7189611" y="406952"/>
            <a:ext cx="3608962" cy="769441"/>
          </a:xfrm>
          <a:prstGeom prst="rect">
            <a:avLst/>
          </a:prstGeom>
          <a:noFill/>
        </p:spPr>
        <p:txBody>
          <a:bodyPr wrap="square">
            <a:spAutoFit/>
          </a:bodyPr>
          <a:lstStyle/>
          <a:p>
            <a:r>
              <a:rPr lang="ja-JP" altLang="en-US" sz="1100" b="1" dirty="0">
                <a:solidFill>
                  <a:schemeClr val="accent2"/>
                </a:solidFill>
              </a:rPr>
              <a:t>当該チラシは市区町村が広く周知広報に活用できるようにひな型として作成、記載内容については各市町村の使用用途や取組状況に応じて、適宜加工していただくことを想定しています。</a:t>
            </a:r>
          </a:p>
        </p:txBody>
      </p:sp>
      <p:pic>
        <p:nvPicPr>
          <p:cNvPr id="2" name="図 1"/>
          <p:cNvPicPr>
            <a:picLocks noChangeAspect="1"/>
          </p:cNvPicPr>
          <p:nvPr/>
        </p:nvPicPr>
        <p:blipFill>
          <a:blip r:embed="rId3"/>
          <a:stretch>
            <a:fillRect/>
          </a:stretch>
        </p:blipFill>
        <p:spPr>
          <a:xfrm>
            <a:off x="10143711" y="1193869"/>
            <a:ext cx="3666279" cy="1479673"/>
          </a:xfrm>
          <a:prstGeom prst="rect">
            <a:avLst/>
          </a:prstGeom>
        </p:spPr>
      </p:pic>
      <p:sp>
        <p:nvSpPr>
          <p:cNvPr id="40" name="星 7 39"/>
          <p:cNvSpPr/>
          <p:nvPr/>
        </p:nvSpPr>
        <p:spPr>
          <a:xfrm>
            <a:off x="9161637" y="4690728"/>
            <a:ext cx="1073964" cy="806484"/>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rPr>
              <a:t>裏面に続きます</a:t>
            </a:r>
            <a:endParaRPr kumimoji="1" lang="ja-JP" altLang="en-US" sz="1100" b="1" dirty="0">
              <a:solidFill>
                <a:schemeClr val="tx1"/>
              </a:solidFill>
            </a:endParaRPr>
          </a:p>
        </p:txBody>
      </p:sp>
      <p:sp>
        <p:nvSpPr>
          <p:cNvPr id="43" name="楕円 42"/>
          <p:cNvSpPr/>
          <p:nvPr/>
        </p:nvSpPr>
        <p:spPr>
          <a:xfrm>
            <a:off x="8250247" y="8510744"/>
            <a:ext cx="1151543" cy="68896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6" name="図 35"/>
          <p:cNvPicPr>
            <a:picLocks noChangeAspect="1"/>
          </p:cNvPicPr>
          <p:nvPr/>
        </p:nvPicPr>
        <p:blipFill>
          <a:blip r:embed="rId4"/>
          <a:stretch>
            <a:fillRect/>
          </a:stretch>
        </p:blipFill>
        <p:spPr>
          <a:xfrm rot="5160813">
            <a:off x="6188868" y="9131567"/>
            <a:ext cx="793272" cy="621499"/>
          </a:xfrm>
          <a:prstGeom prst="rect">
            <a:avLst/>
          </a:prstGeom>
          <a:noFill/>
        </p:spPr>
      </p:pic>
      <p:sp>
        <p:nvSpPr>
          <p:cNvPr id="41" name="テキスト ボックス 40"/>
          <p:cNvSpPr txBox="1"/>
          <p:nvPr/>
        </p:nvSpPr>
        <p:spPr>
          <a:xfrm>
            <a:off x="5144425" y="9149930"/>
            <a:ext cx="1101182" cy="584775"/>
          </a:xfrm>
          <a:prstGeom prst="rect">
            <a:avLst/>
          </a:prstGeom>
          <a:noFill/>
        </p:spPr>
        <p:txBody>
          <a:bodyPr wrap="square" rtlCol="0">
            <a:spAutoFit/>
          </a:bodyPr>
          <a:lstStyle/>
          <a:p>
            <a:r>
              <a:rPr kumimoji="1" lang="ja-JP" altLang="en-US" sz="1600" b="1" dirty="0" smtClean="0"/>
              <a:t>裏面に</a:t>
            </a:r>
            <a:endParaRPr kumimoji="1" lang="en-US" altLang="ja-JP" sz="1600" b="1" dirty="0" smtClean="0"/>
          </a:p>
          <a:p>
            <a:r>
              <a:rPr kumimoji="1" lang="ja-JP" altLang="en-US" sz="1600" b="1" dirty="0" smtClean="0"/>
              <a:t>続きます</a:t>
            </a:r>
            <a:endParaRPr kumimoji="1" lang="ja-JP" altLang="en-US" sz="1600" b="1" dirty="0"/>
          </a:p>
        </p:txBody>
      </p:sp>
      <p:grpSp>
        <p:nvGrpSpPr>
          <p:cNvPr id="10" name="グループ化 9"/>
          <p:cNvGrpSpPr/>
          <p:nvPr/>
        </p:nvGrpSpPr>
        <p:grpSpPr>
          <a:xfrm>
            <a:off x="0" y="5441605"/>
            <a:ext cx="7142589" cy="3046303"/>
            <a:chOff x="6768318" y="2340511"/>
            <a:chExt cx="7150359" cy="3046303"/>
          </a:xfrm>
        </p:grpSpPr>
        <p:sp>
          <p:nvSpPr>
            <p:cNvPr id="101" name="正方形/長方形 100"/>
            <p:cNvSpPr/>
            <p:nvPr/>
          </p:nvSpPr>
          <p:spPr>
            <a:xfrm>
              <a:off x="6768318" y="2944577"/>
              <a:ext cx="6858000" cy="20221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lnSpc>
                  <a:spcPts val="3000"/>
                </a:lnSpc>
              </a:pPr>
              <a:endParaRPr kumimoji="1" lang="ja-JP" altLang="en-US" b="1" spc="300">
                <a:latin typeface="メイリオ" panose="020B0604030504040204" pitchFamily="50" charset="-128"/>
                <a:ea typeface="メイリオ" panose="020B0604030504040204" pitchFamily="50" charset="-128"/>
              </a:endParaRPr>
            </a:p>
          </p:txBody>
        </p:sp>
        <p:sp>
          <p:nvSpPr>
            <p:cNvPr id="34" name="正方形/長方形 33">
              <a:extLst>
                <a:ext uri="{FF2B5EF4-FFF2-40B4-BE49-F238E27FC236}">
                  <a16:creationId xmlns:a16="http://schemas.microsoft.com/office/drawing/2014/main" id="{059E1AB0-3628-978E-AE89-1B950AC03F9C}"/>
                </a:ext>
              </a:extLst>
            </p:cNvPr>
            <p:cNvSpPr/>
            <p:nvPr/>
          </p:nvSpPr>
          <p:spPr>
            <a:xfrm>
              <a:off x="7358263" y="3878564"/>
              <a:ext cx="1201240" cy="148334"/>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16520">
                <a:defRPr/>
              </a:pPr>
              <a:endParaRPr kumimoji="1" lang="ja-JP" altLang="en-US" sz="831">
                <a:solidFill>
                  <a:prstClr val="black"/>
                </a:solidFill>
                <a:latin typeface="BIZ UDPゴシック" panose="020B0400000000000000" pitchFamily="50" charset="-128"/>
                <a:ea typeface="BIZ UDPゴシック" panose="020B0400000000000000" pitchFamily="50" charset="-128"/>
              </a:endParaRPr>
            </a:p>
          </p:txBody>
        </p:sp>
        <p:sp>
          <p:nvSpPr>
            <p:cNvPr id="53" name="正方形/長方形 52"/>
            <p:cNvSpPr/>
            <p:nvPr/>
          </p:nvSpPr>
          <p:spPr>
            <a:xfrm>
              <a:off x="6787348" y="2340511"/>
              <a:ext cx="4613386" cy="360000"/>
            </a:xfrm>
            <a:prstGeom prst="rect">
              <a:avLst/>
            </a:prstGeom>
            <a:solidFill>
              <a:schemeClr val="accent5">
                <a:lumMod val="40000"/>
                <a:lumOff val="60000"/>
              </a:schemeClr>
            </a:solid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メイリオ" panose="020B0604030504040204" pitchFamily="50" charset="-128"/>
                <a:ea typeface="メイリオ" panose="020B0604030504040204" pitchFamily="50" charset="-128"/>
              </a:endParaRPr>
            </a:p>
          </p:txBody>
        </p:sp>
        <p:sp>
          <p:nvSpPr>
            <p:cNvPr id="56" name="正方形/長方形 55"/>
            <p:cNvSpPr/>
            <p:nvPr/>
          </p:nvSpPr>
          <p:spPr>
            <a:xfrm>
              <a:off x="7098693" y="2342996"/>
              <a:ext cx="4296647" cy="36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smtClean="0">
                  <a:solidFill>
                    <a:schemeClr val="bg1"/>
                  </a:solidFill>
                  <a:latin typeface="メイリオ" panose="020B0604030504040204" pitchFamily="50" charset="-128"/>
                  <a:ea typeface="メイリオ" panose="020B0604030504040204" pitchFamily="50" charset="-128"/>
                </a:rPr>
                <a:t>給付額</a:t>
              </a:r>
              <a:endParaRPr kumimoji="1" lang="ja-JP" altLang="en-US" sz="2200" b="1" spc="200" dirty="0">
                <a:solidFill>
                  <a:schemeClr val="bg1"/>
                </a:solidFill>
                <a:latin typeface="メイリオ" panose="020B0604030504040204" pitchFamily="50" charset="-128"/>
                <a:ea typeface="メイリオ" panose="020B0604030504040204" pitchFamily="50" charset="-128"/>
              </a:endParaRPr>
            </a:p>
          </p:txBody>
        </p:sp>
        <p:grpSp>
          <p:nvGrpSpPr>
            <p:cNvPr id="30" name="グループ化 29"/>
            <p:cNvGrpSpPr/>
            <p:nvPr/>
          </p:nvGrpSpPr>
          <p:grpSpPr>
            <a:xfrm>
              <a:off x="6855932" y="3094035"/>
              <a:ext cx="3209948" cy="815052"/>
              <a:chOff x="50059" y="3195254"/>
              <a:chExt cx="3209948" cy="815052"/>
            </a:xfrm>
          </p:grpSpPr>
          <p:sp>
            <p:nvSpPr>
              <p:cNvPr id="26" name="角丸四角形 25"/>
              <p:cNvSpPr/>
              <p:nvPr/>
            </p:nvSpPr>
            <p:spPr>
              <a:xfrm>
                <a:off x="50059" y="3195254"/>
                <a:ext cx="3209948" cy="406462"/>
              </a:xfrm>
              <a:prstGeom prst="roundRect">
                <a:avLst/>
              </a:prstGeom>
              <a:noFill/>
              <a:ln w="2857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200" dirty="0">
                    <a:solidFill>
                      <a:schemeClr val="tx1"/>
                    </a:solidFill>
                  </a:rPr>
                  <a:t>定額</a:t>
                </a:r>
                <a:r>
                  <a:rPr kumimoji="1" lang="ja-JP" altLang="en-US" sz="1200" dirty="0" smtClean="0">
                    <a:solidFill>
                      <a:schemeClr val="tx1"/>
                    </a:solidFill>
                  </a:rPr>
                  <a:t>減税可能</a:t>
                </a:r>
                <a:r>
                  <a:rPr kumimoji="1" lang="ja-JP" altLang="en-US" sz="1200" dirty="0">
                    <a:solidFill>
                      <a:schemeClr val="tx1"/>
                    </a:solidFill>
                  </a:rPr>
                  <a:t>額（</a:t>
                </a:r>
                <a:r>
                  <a:rPr kumimoji="1" lang="en-US" altLang="ja-JP" sz="1200" dirty="0">
                    <a:solidFill>
                      <a:schemeClr val="tx1"/>
                    </a:solidFill>
                  </a:rPr>
                  <a:t>※1</a:t>
                </a:r>
                <a:r>
                  <a:rPr kumimoji="1" lang="ja-JP" altLang="en-US" sz="1200" dirty="0">
                    <a:solidFill>
                      <a:schemeClr val="tx1"/>
                    </a:solidFill>
                  </a:rPr>
                  <a:t>）</a:t>
                </a:r>
                <a:endParaRPr kumimoji="1" lang="en-US" altLang="ja-JP" sz="1200" dirty="0" smtClean="0">
                  <a:solidFill>
                    <a:schemeClr val="tx1"/>
                  </a:solidFill>
                </a:endParaRPr>
              </a:p>
              <a:p>
                <a:pPr algn="ctr"/>
                <a:r>
                  <a:rPr kumimoji="1" lang="ja-JP" altLang="en-US" sz="1200" dirty="0" smtClean="0">
                    <a:solidFill>
                      <a:schemeClr val="tx1"/>
                    </a:solidFill>
                  </a:rPr>
                  <a:t>上限</a:t>
                </a:r>
                <a:r>
                  <a:rPr kumimoji="1" lang="en-US" altLang="ja-JP" sz="1200" dirty="0" smtClean="0">
                    <a:solidFill>
                      <a:schemeClr val="tx1"/>
                    </a:solidFill>
                  </a:rPr>
                  <a:t>3</a:t>
                </a:r>
                <a:r>
                  <a:rPr kumimoji="1" lang="ja-JP" altLang="en-US" sz="1200" dirty="0" smtClean="0">
                    <a:solidFill>
                      <a:schemeClr val="tx1"/>
                    </a:solidFill>
                  </a:rPr>
                  <a:t>万円</a:t>
                </a:r>
                <a:r>
                  <a:rPr kumimoji="1" lang="en-US" altLang="ja-JP" sz="1200" dirty="0" smtClean="0">
                    <a:solidFill>
                      <a:schemeClr val="tx1"/>
                    </a:solidFill>
                  </a:rPr>
                  <a:t>×</a:t>
                </a:r>
                <a:r>
                  <a:rPr kumimoji="1" lang="ja-JP" altLang="en-US" sz="1200" dirty="0" smtClean="0">
                    <a:solidFill>
                      <a:schemeClr val="tx1"/>
                    </a:solidFill>
                  </a:rPr>
                  <a:t>（本人</a:t>
                </a:r>
                <a:r>
                  <a:rPr kumimoji="1" lang="en-US" altLang="ja-JP" sz="1200" dirty="0" smtClean="0">
                    <a:solidFill>
                      <a:schemeClr val="tx1"/>
                    </a:solidFill>
                  </a:rPr>
                  <a:t>+</a:t>
                </a:r>
                <a:r>
                  <a:rPr kumimoji="1" lang="ja-JP" altLang="en-US" sz="1200" dirty="0" smtClean="0">
                    <a:solidFill>
                      <a:schemeClr val="tx1"/>
                    </a:solidFill>
                  </a:rPr>
                  <a:t>扶養人数）</a:t>
                </a:r>
                <a:endParaRPr kumimoji="1" lang="ja-JP" altLang="en-US" sz="1200" dirty="0">
                  <a:solidFill>
                    <a:schemeClr val="tx1"/>
                  </a:solidFill>
                </a:endParaRPr>
              </a:p>
            </p:txBody>
          </p:sp>
          <p:sp>
            <p:nvSpPr>
              <p:cNvPr id="69" name="角丸四角形 68"/>
              <p:cNvSpPr/>
              <p:nvPr/>
            </p:nvSpPr>
            <p:spPr>
              <a:xfrm>
                <a:off x="50059" y="3615474"/>
                <a:ext cx="1918004" cy="392153"/>
              </a:xfrm>
              <a:prstGeom prst="roundRect">
                <a:avLst/>
              </a:prstGeom>
              <a:noFill/>
              <a:ln w="2857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r>
                  <a:rPr kumimoji="1" lang="ja-JP" altLang="en-US" sz="1000" dirty="0" smtClean="0">
                    <a:solidFill>
                      <a:schemeClr val="tx1"/>
                    </a:solidFill>
                  </a:rPr>
                  <a:t>Ｒ６年分推計</a:t>
                </a:r>
                <a:r>
                  <a:rPr kumimoji="1" lang="ja-JP" altLang="en-US" sz="1000" dirty="0" smtClean="0">
                    <a:solidFill>
                      <a:schemeClr val="tx1"/>
                    </a:solidFill>
                  </a:rPr>
                  <a:t>所得税額</a:t>
                </a:r>
                <a:r>
                  <a:rPr kumimoji="1" lang="ja-JP" altLang="en-US" sz="900" dirty="0" smtClean="0">
                    <a:solidFill>
                      <a:schemeClr val="tx1"/>
                    </a:solidFill>
                  </a:rPr>
                  <a:t>（</a:t>
                </a:r>
                <a:r>
                  <a:rPr kumimoji="1" lang="en-US" altLang="ja-JP" sz="900" dirty="0" smtClean="0">
                    <a:solidFill>
                      <a:schemeClr val="tx1"/>
                    </a:solidFill>
                  </a:rPr>
                  <a:t>※3</a:t>
                </a:r>
                <a:r>
                  <a:rPr kumimoji="1" lang="ja-JP" altLang="en-US" sz="900" dirty="0" smtClean="0">
                    <a:solidFill>
                      <a:schemeClr val="tx1"/>
                    </a:solidFill>
                  </a:rPr>
                  <a:t>）</a:t>
                </a:r>
                <a:endParaRPr kumimoji="1" lang="en-US" altLang="ja-JP" sz="1000" dirty="0" smtClean="0">
                  <a:solidFill>
                    <a:schemeClr val="tx1"/>
                  </a:solidFill>
                </a:endParaRPr>
              </a:p>
            </p:txBody>
          </p:sp>
          <p:sp>
            <p:nvSpPr>
              <p:cNvPr id="70" name="角丸四角形 69"/>
              <p:cNvSpPr/>
              <p:nvPr/>
            </p:nvSpPr>
            <p:spPr>
              <a:xfrm>
                <a:off x="1958912" y="3626397"/>
                <a:ext cx="1301095" cy="383909"/>
              </a:xfrm>
              <a:prstGeom prst="roundRect">
                <a:avLst/>
              </a:prstGeom>
              <a:solidFill>
                <a:srgbClr val="FFC000"/>
              </a:solidFill>
              <a:ln w="2857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2400" b="1" dirty="0" smtClean="0">
                    <a:solidFill>
                      <a:schemeClr val="tx1"/>
                    </a:solidFill>
                  </a:rPr>
                  <a:t>①</a:t>
                </a:r>
                <a:endParaRPr kumimoji="1" lang="ja-JP" altLang="en-US" sz="2400" b="1" dirty="0">
                  <a:solidFill>
                    <a:schemeClr val="tx1"/>
                  </a:solidFill>
                </a:endParaRPr>
              </a:p>
            </p:txBody>
          </p:sp>
        </p:grpSp>
        <p:sp>
          <p:nvSpPr>
            <p:cNvPr id="29" name="テキスト ボックス 28"/>
            <p:cNvSpPr txBox="1"/>
            <p:nvPr/>
          </p:nvSpPr>
          <p:spPr>
            <a:xfrm>
              <a:off x="7082665" y="2802996"/>
              <a:ext cx="1976148" cy="338554"/>
            </a:xfrm>
            <a:prstGeom prst="rect">
              <a:avLst/>
            </a:prstGeom>
            <a:noFill/>
          </p:spPr>
          <p:txBody>
            <a:bodyPr wrap="square" rtlCol="0">
              <a:spAutoFit/>
            </a:bodyPr>
            <a:lstStyle/>
            <a:p>
              <a:r>
                <a:rPr kumimoji="1" lang="ja-JP" altLang="en-US" sz="1600" dirty="0"/>
                <a:t>①</a:t>
              </a:r>
              <a:r>
                <a:rPr kumimoji="1" lang="ja-JP" altLang="en-US" sz="1600" dirty="0" smtClean="0"/>
                <a:t>所得税分</a:t>
              </a:r>
              <a:endParaRPr kumimoji="1" lang="ja-JP" altLang="en-US" sz="1600" dirty="0"/>
            </a:p>
          </p:txBody>
        </p:sp>
        <p:sp>
          <p:nvSpPr>
            <p:cNvPr id="72" name="テキスト ボックス 71"/>
            <p:cNvSpPr txBox="1"/>
            <p:nvPr/>
          </p:nvSpPr>
          <p:spPr>
            <a:xfrm>
              <a:off x="10634040" y="2791374"/>
              <a:ext cx="2636553" cy="338554"/>
            </a:xfrm>
            <a:prstGeom prst="rect">
              <a:avLst/>
            </a:prstGeom>
            <a:noFill/>
          </p:spPr>
          <p:txBody>
            <a:bodyPr wrap="square" rtlCol="0">
              <a:spAutoFit/>
            </a:bodyPr>
            <a:lstStyle/>
            <a:p>
              <a:r>
                <a:rPr kumimoji="1" lang="ja-JP" altLang="en-US" sz="1600" dirty="0" smtClean="0"/>
                <a:t>②住民税所得割分</a:t>
              </a:r>
              <a:endParaRPr kumimoji="1" lang="ja-JP" altLang="en-US" sz="1600" dirty="0"/>
            </a:p>
          </p:txBody>
        </p:sp>
        <p:grpSp>
          <p:nvGrpSpPr>
            <p:cNvPr id="73" name="グループ化 72"/>
            <p:cNvGrpSpPr/>
            <p:nvPr/>
          </p:nvGrpSpPr>
          <p:grpSpPr>
            <a:xfrm>
              <a:off x="10325414" y="3102248"/>
              <a:ext cx="3210027" cy="809510"/>
              <a:chOff x="-363" y="3224563"/>
              <a:chExt cx="3210027" cy="809510"/>
            </a:xfrm>
          </p:grpSpPr>
          <p:sp>
            <p:nvSpPr>
              <p:cNvPr id="74" name="角丸四角形 73"/>
              <p:cNvSpPr/>
              <p:nvPr/>
            </p:nvSpPr>
            <p:spPr>
              <a:xfrm>
                <a:off x="-363" y="3224563"/>
                <a:ext cx="3210027" cy="401782"/>
              </a:xfrm>
              <a:prstGeom prst="roundRect">
                <a:avLst/>
              </a:prstGeom>
              <a:noFill/>
              <a:ln w="2857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200" dirty="0">
                    <a:solidFill>
                      <a:schemeClr val="tx1"/>
                    </a:solidFill>
                  </a:rPr>
                  <a:t>定額</a:t>
                </a:r>
                <a:r>
                  <a:rPr kumimoji="1" lang="ja-JP" altLang="en-US" sz="1200" dirty="0" smtClean="0">
                    <a:solidFill>
                      <a:schemeClr val="tx1"/>
                    </a:solidFill>
                  </a:rPr>
                  <a:t>減税可能額（</a:t>
                </a:r>
                <a:r>
                  <a:rPr kumimoji="1" lang="en-US" altLang="ja-JP" sz="1200" dirty="0" smtClean="0">
                    <a:solidFill>
                      <a:schemeClr val="tx1"/>
                    </a:solidFill>
                  </a:rPr>
                  <a:t>※1</a:t>
                </a:r>
                <a:r>
                  <a:rPr kumimoji="1" lang="ja-JP" altLang="en-US" sz="1200" dirty="0" smtClean="0">
                    <a:solidFill>
                      <a:schemeClr val="tx1"/>
                    </a:solidFill>
                  </a:rPr>
                  <a:t>）</a:t>
                </a:r>
                <a:endParaRPr kumimoji="1" lang="en-US" altLang="ja-JP" sz="1200" dirty="0" smtClean="0">
                  <a:solidFill>
                    <a:schemeClr val="tx1"/>
                  </a:solidFill>
                </a:endParaRPr>
              </a:p>
              <a:p>
                <a:pPr algn="ctr"/>
                <a:r>
                  <a:rPr kumimoji="1" lang="ja-JP" altLang="en-US" sz="1200" dirty="0" smtClean="0">
                    <a:solidFill>
                      <a:schemeClr val="tx1"/>
                    </a:solidFill>
                  </a:rPr>
                  <a:t>上限</a:t>
                </a:r>
                <a:r>
                  <a:rPr kumimoji="1" lang="en-US" altLang="ja-JP" sz="1200" dirty="0" smtClean="0">
                    <a:solidFill>
                      <a:schemeClr val="tx1"/>
                    </a:solidFill>
                  </a:rPr>
                  <a:t>1</a:t>
                </a:r>
                <a:r>
                  <a:rPr kumimoji="1" lang="ja-JP" altLang="en-US" sz="1200" dirty="0" smtClean="0">
                    <a:solidFill>
                      <a:schemeClr val="tx1"/>
                    </a:solidFill>
                  </a:rPr>
                  <a:t>万円</a:t>
                </a:r>
                <a:r>
                  <a:rPr kumimoji="1" lang="en-US" altLang="ja-JP" sz="1200" dirty="0" smtClean="0">
                    <a:solidFill>
                      <a:schemeClr val="tx1"/>
                    </a:solidFill>
                  </a:rPr>
                  <a:t>×</a:t>
                </a:r>
                <a:r>
                  <a:rPr kumimoji="1" lang="ja-JP" altLang="en-US" sz="1200" dirty="0" smtClean="0">
                    <a:solidFill>
                      <a:schemeClr val="tx1"/>
                    </a:solidFill>
                  </a:rPr>
                  <a:t>（本人</a:t>
                </a:r>
                <a:r>
                  <a:rPr kumimoji="1" lang="en-US" altLang="ja-JP" sz="1200" dirty="0" smtClean="0">
                    <a:solidFill>
                      <a:schemeClr val="tx1"/>
                    </a:solidFill>
                  </a:rPr>
                  <a:t>+</a:t>
                </a:r>
                <a:r>
                  <a:rPr kumimoji="1" lang="ja-JP" altLang="en-US" sz="1200" dirty="0" smtClean="0">
                    <a:solidFill>
                      <a:schemeClr val="tx1"/>
                    </a:solidFill>
                  </a:rPr>
                  <a:t>扶養人数）</a:t>
                </a:r>
                <a:endParaRPr kumimoji="1" lang="ja-JP" altLang="en-US" sz="1200" dirty="0">
                  <a:solidFill>
                    <a:schemeClr val="tx1"/>
                  </a:solidFill>
                </a:endParaRPr>
              </a:p>
            </p:txBody>
          </p:sp>
          <p:sp>
            <p:nvSpPr>
              <p:cNvPr id="75" name="角丸四角形 74"/>
              <p:cNvSpPr/>
              <p:nvPr/>
            </p:nvSpPr>
            <p:spPr>
              <a:xfrm>
                <a:off x="-363" y="3632291"/>
                <a:ext cx="2017450" cy="401782"/>
              </a:xfrm>
              <a:prstGeom prst="roundRect">
                <a:avLst/>
              </a:prstGeom>
              <a:noFill/>
              <a:ln w="2857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r>
                  <a:rPr kumimoji="1" lang="ja-JP" altLang="en-US" sz="1000" dirty="0" smtClean="0">
                    <a:solidFill>
                      <a:schemeClr val="tx1"/>
                    </a:solidFill>
                  </a:rPr>
                  <a:t>Ｒ６年度住民税所得割額</a:t>
                </a:r>
                <a:r>
                  <a:rPr kumimoji="1" lang="ja-JP" altLang="en-US" sz="800" dirty="0" smtClean="0">
                    <a:solidFill>
                      <a:schemeClr val="tx1"/>
                    </a:solidFill>
                  </a:rPr>
                  <a:t>（</a:t>
                </a:r>
                <a:r>
                  <a:rPr kumimoji="1" lang="en-US" altLang="ja-JP" sz="800" dirty="0" smtClean="0">
                    <a:solidFill>
                      <a:schemeClr val="tx1"/>
                    </a:solidFill>
                  </a:rPr>
                  <a:t>※4</a:t>
                </a:r>
                <a:r>
                  <a:rPr kumimoji="1" lang="ja-JP" altLang="en-US" sz="800" dirty="0" smtClean="0">
                    <a:solidFill>
                      <a:schemeClr val="tx1"/>
                    </a:solidFill>
                  </a:rPr>
                  <a:t>）</a:t>
                </a:r>
                <a:endParaRPr kumimoji="1" lang="en-US" altLang="ja-JP" sz="800" dirty="0" smtClean="0">
                  <a:solidFill>
                    <a:schemeClr val="tx1"/>
                  </a:solidFill>
                </a:endParaRPr>
              </a:p>
            </p:txBody>
          </p:sp>
          <p:sp>
            <p:nvSpPr>
              <p:cNvPr id="76" name="角丸四角形 75"/>
              <p:cNvSpPr/>
              <p:nvPr/>
            </p:nvSpPr>
            <p:spPr>
              <a:xfrm>
                <a:off x="2017087" y="3639868"/>
                <a:ext cx="1192577" cy="394205"/>
              </a:xfrm>
              <a:prstGeom prst="roundRect">
                <a:avLst/>
              </a:prstGeom>
              <a:solidFill>
                <a:srgbClr val="FFC000"/>
              </a:solidFill>
              <a:ln w="2857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2400" b="1" dirty="0" smtClean="0">
                    <a:solidFill>
                      <a:schemeClr val="tx1"/>
                    </a:solidFill>
                  </a:rPr>
                  <a:t>②</a:t>
                </a:r>
                <a:endParaRPr kumimoji="1" lang="ja-JP" altLang="en-US" sz="2400" b="1" dirty="0">
                  <a:solidFill>
                    <a:schemeClr val="tx1"/>
                  </a:solidFill>
                </a:endParaRPr>
              </a:p>
            </p:txBody>
          </p:sp>
        </p:grpSp>
        <p:sp>
          <p:nvSpPr>
            <p:cNvPr id="78" name="角丸四角形 77"/>
            <p:cNvSpPr/>
            <p:nvPr/>
          </p:nvSpPr>
          <p:spPr>
            <a:xfrm>
              <a:off x="7130016" y="4870149"/>
              <a:ext cx="4519791" cy="516665"/>
            </a:xfrm>
            <a:prstGeom prst="roundRect">
              <a:avLst/>
            </a:prstGeom>
            <a:noFill/>
            <a:ln w="2857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2000" b="1" dirty="0" smtClean="0">
                  <a:solidFill>
                    <a:schemeClr val="tx1"/>
                  </a:solidFill>
                </a:rPr>
                <a:t>　　</a:t>
              </a:r>
              <a:r>
                <a:rPr kumimoji="1" lang="en-US" altLang="ja-JP" sz="2000" b="1" dirty="0" smtClean="0">
                  <a:solidFill>
                    <a:schemeClr val="tx1"/>
                  </a:solidFill>
                </a:rPr>
                <a:t>+</a:t>
              </a:r>
              <a:r>
                <a:rPr kumimoji="1" lang="ja-JP" altLang="en-US" sz="2000" b="1" dirty="0" smtClean="0">
                  <a:solidFill>
                    <a:schemeClr val="tx1"/>
                  </a:solidFill>
                </a:rPr>
                <a:t>　　（</a:t>
              </a:r>
              <a:r>
                <a:rPr kumimoji="1" lang="ja-JP" altLang="en-US" sz="2000" b="1" dirty="0" smtClean="0">
                  <a:solidFill>
                    <a:schemeClr val="tx1"/>
                  </a:solidFill>
                </a:rPr>
                <a:t>１万円単位に切り上げ）</a:t>
              </a:r>
              <a:endParaRPr kumimoji="1" lang="ja-JP" altLang="en-US" sz="2000" b="1" dirty="0">
                <a:solidFill>
                  <a:schemeClr val="tx1"/>
                </a:solidFill>
              </a:endParaRPr>
            </a:p>
          </p:txBody>
        </p:sp>
        <p:sp>
          <p:nvSpPr>
            <p:cNvPr id="13" name="テキスト ボックス 12"/>
            <p:cNvSpPr txBox="1"/>
            <p:nvPr/>
          </p:nvSpPr>
          <p:spPr>
            <a:xfrm>
              <a:off x="7130016" y="3936517"/>
              <a:ext cx="6788661" cy="1031051"/>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rPr>
                <a:t>定額減税可能額　－　Ｒ６年分推計所得</a:t>
              </a:r>
              <a:r>
                <a:rPr kumimoji="1" lang="ja-JP" altLang="en-US" sz="1400" dirty="0" smtClean="0">
                  <a:latin typeface="メイリオ" panose="020B0604030504040204" pitchFamily="50" charset="-128"/>
                  <a:ea typeface="メイリオ" panose="020B0604030504040204" pitchFamily="50" charset="-128"/>
                </a:rPr>
                <a:t>税額</a:t>
              </a:r>
              <a:r>
                <a:rPr kumimoji="1" lang="ja-JP" altLang="en-US" sz="1000" dirty="0" smtClean="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※3</a:t>
              </a:r>
              <a:r>
                <a:rPr kumimoji="1" lang="ja-JP" altLang="en-US" sz="1000"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rPr>
                <a:t>＝　</a:t>
              </a:r>
              <a:r>
                <a:rPr kumimoji="1" lang="ja-JP" altLang="en-US" sz="2000" b="1" dirty="0" smtClean="0">
                  <a:latin typeface="メイリオ" panose="020B0604030504040204" pitchFamily="50" charset="-128"/>
                  <a:ea typeface="メイリオ" panose="020B0604030504040204" pitchFamily="50" charset="-128"/>
                </a:rPr>
                <a:t>　</a:t>
              </a:r>
              <a:r>
                <a:rPr kumimoji="1" lang="ja-JP" altLang="en-US" sz="1100" dirty="0" smtClean="0">
                  <a:latin typeface="メイリオ" panose="020B0604030504040204" pitchFamily="50" charset="-128"/>
                  <a:ea typeface="メイリオ" panose="020B0604030504040204" pitchFamily="50" charset="-128"/>
                </a:rPr>
                <a:t>（①＜</a:t>
              </a:r>
              <a:r>
                <a:rPr kumimoji="1" lang="en-US" altLang="ja-JP" sz="1100" dirty="0" smtClean="0">
                  <a:latin typeface="メイリオ" panose="020B0604030504040204" pitchFamily="50" charset="-128"/>
                  <a:ea typeface="メイリオ" panose="020B0604030504040204" pitchFamily="50" charset="-128"/>
                </a:rPr>
                <a:t>0</a:t>
              </a:r>
              <a:r>
                <a:rPr kumimoji="1" lang="ja-JP" altLang="en-US" sz="1100" dirty="0" smtClean="0">
                  <a:latin typeface="メイリオ" panose="020B0604030504040204" pitchFamily="50" charset="-128"/>
                  <a:ea typeface="メイリオ" panose="020B0604030504040204" pitchFamily="50" charset="-128"/>
                </a:rPr>
                <a:t>の場合は</a:t>
              </a:r>
              <a:r>
                <a:rPr kumimoji="1" lang="en-US" altLang="ja-JP" sz="1100" dirty="0" smtClean="0">
                  <a:latin typeface="メイリオ" panose="020B0604030504040204" pitchFamily="50" charset="-128"/>
                  <a:ea typeface="メイリオ" panose="020B0604030504040204" pitchFamily="50" charset="-128"/>
                </a:rPr>
                <a:t>0</a:t>
              </a:r>
              <a:r>
                <a:rPr kumimoji="1" lang="ja-JP" altLang="en-US" sz="1100" dirty="0" smtClean="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　</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　　　　　　　　　　　　　</a:t>
              </a:r>
              <a:endParaRPr kumimoji="1" lang="en-US" altLang="ja-JP" sz="1400" dirty="0" smtClean="0">
                <a:latin typeface="メイリオ" panose="020B0604030504040204" pitchFamily="50" charset="-128"/>
                <a:ea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rPr>
                <a:t>定額減税可能額　－　Ｒ６年度住民税所得割</a:t>
              </a:r>
              <a:r>
                <a:rPr kumimoji="1" lang="ja-JP" altLang="en-US" sz="1400" dirty="0" smtClean="0">
                  <a:latin typeface="メイリオ" panose="020B0604030504040204" pitchFamily="50" charset="-128"/>
                  <a:ea typeface="メイリオ" panose="020B0604030504040204" pitchFamily="50" charset="-128"/>
                </a:rPr>
                <a:t>額</a:t>
              </a:r>
              <a:r>
                <a:rPr kumimoji="1" lang="ja-JP" altLang="en-US" sz="1000" dirty="0">
                  <a:latin typeface="メイリオ" panose="020B0604030504040204" pitchFamily="50" charset="-128"/>
                  <a:ea typeface="メイリオ" panose="020B0604030504040204" pitchFamily="50" charset="-128"/>
                </a:rPr>
                <a:t>（</a:t>
              </a:r>
              <a:r>
                <a:rPr kumimoji="1" lang="en-US" altLang="ja-JP" sz="1000" dirty="0">
                  <a:latin typeface="メイリオ" panose="020B0604030504040204" pitchFamily="50" charset="-128"/>
                  <a:ea typeface="メイリオ" panose="020B0604030504040204" pitchFamily="50" charset="-128"/>
                </a:rPr>
                <a:t>※4</a:t>
              </a:r>
              <a:r>
                <a:rPr kumimoji="1" lang="ja-JP" altLang="en-US" sz="1000"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rPr>
                <a:t>＝      </a:t>
              </a:r>
              <a:r>
                <a:rPr kumimoji="1" lang="ja-JP" altLang="en-US" sz="1100" dirty="0" smtClean="0">
                  <a:latin typeface="メイリオ" panose="020B0604030504040204" pitchFamily="50" charset="-128"/>
                  <a:ea typeface="メイリオ" panose="020B0604030504040204" pitchFamily="50" charset="-128"/>
                </a:rPr>
                <a:t> （②＜</a:t>
              </a:r>
              <a:r>
                <a:rPr kumimoji="1" lang="en-US" altLang="ja-JP" sz="1100" dirty="0">
                  <a:latin typeface="メイリオ" panose="020B0604030504040204" pitchFamily="50" charset="-128"/>
                  <a:ea typeface="メイリオ" panose="020B0604030504040204" pitchFamily="50" charset="-128"/>
                </a:rPr>
                <a:t>0</a:t>
              </a:r>
              <a:r>
                <a:rPr kumimoji="1" lang="ja-JP" altLang="en-US" sz="1100" dirty="0">
                  <a:latin typeface="メイリオ" panose="020B0604030504040204" pitchFamily="50" charset="-128"/>
                  <a:ea typeface="メイリオ" panose="020B0604030504040204" pitchFamily="50" charset="-128"/>
                </a:rPr>
                <a:t>の場合は</a:t>
              </a:r>
              <a:r>
                <a:rPr kumimoji="1" lang="en-US" altLang="ja-JP" sz="1100" dirty="0">
                  <a:latin typeface="メイリオ" panose="020B0604030504040204" pitchFamily="50" charset="-128"/>
                  <a:ea typeface="メイリオ" panose="020B0604030504040204" pitchFamily="50" charset="-128"/>
                </a:rPr>
                <a:t>0</a:t>
              </a:r>
              <a:r>
                <a:rPr kumimoji="1" lang="ja-JP" altLang="en-US" sz="1100" dirty="0" smtClean="0">
                  <a:latin typeface="メイリオ" panose="020B0604030504040204" pitchFamily="50" charset="-128"/>
                  <a:ea typeface="メイリオ" panose="020B0604030504040204" pitchFamily="50" charset="-128"/>
                </a:rPr>
                <a:t>）</a:t>
              </a:r>
              <a:endParaRPr kumimoji="1" lang="en-US" altLang="ja-JP" sz="1100" dirty="0" smtClean="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a:t>
              </a:r>
              <a:endParaRPr kumimoji="1" lang="en-US" altLang="ja-JP" sz="1100" dirty="0" smtClean="0">
                <a:latin typeface="メイリオ" panose="020B0604030504040204" pitchFamily="50" charset="-128"/>
                <a:ea typeface="メイリオ" panose="020B0604030504040204" pitchFamily="50" charset="-128"/>
              </a:endParaRPr>
            </a:p>
          </p:txBody>
        </p:sp>
      </p:grpSp>
      <p:sp>
        <p:nvSpPr>
          <p:cNvPr id="79" name="テキスト ボックス 78"/>
          <p:cNvSpPr txBox="1"/>
          <p:nvPr/>
        </p:nvSpPr>
        <p:spPr>
          <a:xfrm>
            <a:off x="4616387" y="8020998"/>
            <a:ext cx="1540030" cy="400110"/>
          </a:xfrm>
          <a:prstGeom prst="rect">
            <a:avLst/>
          </a:prstGeom>
          <a:noFill/>
        </p:spPr>
        <p:txBody>
          <a:bodyPr wrap="square" rtlCol="0" anchor="ctr">
            <a:spAutoFit/>
          </a:bodyPr>
          <a:lstStyle/>
          <a:p>
            <a:pPr algn="ctr"/>
            <a:r>
              <a:rPr kumimoji="1" lang="ja-JP" altLang="en-US" sz="2000" b="1" dirty="0" smtClean="0"/>
              <a:t>＝</a:t>
            </a:r>
            <a:r>
              <a:rPr kumimoji="1" lang="ja-JP" altLang="en-US" sz="2000" b="1" dirty="0" smtClean="0"/>
              <a:t>給付</a:t>
            </a:r>
            <a:r>
              <a:rPr kumimoji="1" lang="ja-JP" altLang="en-US" sz="2000" b="1" dirty="0" smtClean="0"/>
              <a:t>額　</a:t>
            </a:r>
            <a:endParaRPr kumimoji="1" lang="ja-JP" altLang="en-US" sz="2000" b="1" dirty="0"/>
          </a:p>
        </p:txBody>
      </p:sp>
      <p:sp>
        <p:nvSpPr>
          <p:cNvPr id="11" name="正方形/長方形 10"/>
          <p:cNvSpPr/>
          <p:nvPr/>
        </p:nvSpPr>
        <p:spPr>
          <a:xfrm>
            <a:off x="19031" y="5884067"/>
            <a:ext cx="6781458" cy="2708287"/>
          </a:xfrm>
          <a:prstGeom prst="rect">
            <a:avLst/>
          </a:prstGeom>
          <a:noFill/>
          <a:ln>
            <a:solidFill>
              <a:schemeClr val="accent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角丸四角形 79"/>
          <p:cNvSpPr/>
          <p:nvPr/>
        </p:nvSpPr>
        <p:spPr>
          <a:xfrm>
            <a:off x="4973871" y="7080367"/>
            <a:ext cx="365314" cy="296546"/>
          </a:xfrm>
          <a:prstGeom prst="roundRect">
            <a:avLst/>
          </a:prstGeom>
          <a:solidFill>
            <a:srgbClr val="FFC000"/>
          </a:solidFill>
          <a:ln w="2857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200" b="1" dirty="0" smtClean="0">
                <a:solidFill>
                  <a:schemeClr val="tx1"/>
                </a:solidFill>
              </a:rPr>
              <a:t>①</a:t>
            </a:r>
            <a:endParaRPr kumimoji="1" lang="ja-JP" altLang="en-US" sz="1200" b="1" dirty="0">
              <a:solidFill>
                <a:schemeClr val="tx1"/>
              </a:solidFill>
            </a:endParaRPr>
          </a:p>
        </p:txBody>
      </p:sp>
      <p:sp>
        <p:nvSpPr>
          <p:cNvPr id="81" name="角丸四角形 80"/>
          <p:cNvSpPr/>
          <p:nvPr/>
        </p:nvSpPr>
        <p:spPr>
          <a:xfrm>
            <a:off x="4973843" y="7548478"/>
            <a:ext cx="365314" cy="296546"/>
          </a:xfrm>
          <a:prstGeom prst="roundRect">
            <a:avLst/>
          </a:prstGeom>
          <a:solidFill>
            <a:srgbClr val="FFC000"/>
          </a:solidFill>
          <a:ln w="2857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200" b="1" dirty="0">
                <a:solidFill>
                  <a:schemeClr val="tx1"/>
                </a:solidFill>
              </a:rPr>
              <a:t>②</a:t>
            </a:r>
            <a:endParaRPr kumimoji="1" lang="ja-JP" altLang="en-US" sz="1200" b="1" dirty="0">
              <a:solidFill>
                <a:schemeClr val="tx1"/>
              </a:solidFill>
            </a:endParaRPr>
          </a:p>
        </p:txBody>
      </p:sp>
      <p:sp>
        <p:nvSpPr>
          <p:cNvPr id="84" name="角丸四角形 83"/>
          <p:cNvSpPr/>
          <p:nvPr/>
        </p:nvSpPr>
        <p:spPr>
          <a:xfrm>
            <a:off x="573712" y="8092515"/>
            <a:ext cx="365314" cy="296546"/>
          </a:xfrm>
          <a:prstGeom prst="roundRect">
            <a:avLst/>
          </a:prstGeom>
          <a:solidFill>
            <a:srgbClr val="FFC000"/>
          </a:solidFill>
          <a:ln w="2857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200" b="1" dirty="0" smtClean="0">
                <a:solidFill>
                  <a:schemeClr val="tx1"/>
                </a:solidFill>
              </a:rPr>
              <a:t>①</a:t>
            </a:r>
            <a:endParaRPr kumimoji="1" lang="ja-JP" altLang="en-US" sz="1200" b="1" dirty="0">
              <a:solidFill>
                <a:schemeClr val="tx1"/>
              </a:solidFill>
            </a:endParaRPr>
          </a:p>
        </p:txBody>
      </p:sp>
      <p:sp>
        <p:nvSpPr>
          <p:cNvPr id="85" name="角丸四角形 84"/>
          <p:cNvSpPr/>
          <p:nvPr/>
        </p:nvSpPr>
        <p:spPr>
          <a:xfrm>
            <a:off x="1325435" y="8094346"/>
            <a:ext cx="365314" cy="296546"/>
          </a:xfrm>
          <a:prstGeom prst="roundRect">
            <a:avLst/>
          </a:prstGeom>
          <a:solidFill>
            <a:srgbClr val="FFC000"/>
          </a:solidFill>
          <a:ln w="2857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200" b="1" dirty="0">
                <a:solidFill>
                  <a:schemeClr val="tx1"/>
                </a:solidFill>
              </a:rPr>
              <a:t>②</a:t>
            </a:r>
            <a:endParaRPr kumimoji="1" lang="ja-JP" altLang="en-US" sz="1200" b="1" dirty="0">
              <a:solidFill>
                <a:schemeClr val="tx1"/>
              </a:solidFill>
            </a:endParaRPr>
          </a:p>
        </p:txBody>
      </p:sp>
    </p:spTree>
    <p:extLst>
      <p:ext uri="{BB962C8B-B14F-4D97-AF65-F5344CB8AC3E}">
        <p14:creationId xmlns:p14="http://schemas.microsoft.com/office/powerpoint/2010/main" val="1560960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p:cNvGrpSpPr>
            <a:grpSpLocks noChangeAspect="1"/>
          </p:cNvGrpSpPr>
          <p:nvPr/>
        </p:nvGrpSpPr>
        <p:grpSpPr>
          <a:xfrm rot="20973168">
            <a:off x="5536650" y="979535"/>
            <a:ext cx="1069433" cy="731919"/>
            <a:chOff x="1138237" y="3651985"/>
            <a:chExt cx="4181361" cy="2877401"/>
          </a:xfrm>
          <a:noFill/>
        </p:grpSpPr>
        <p:pic>
          <p:nvPicPr>
            <p:cNvPr id="2" name="図 1"/>
            <p:cNvPicPr>
              <a:picLocks noChangeAspect="1"/>
            </p:cNvPicPr>
            <p:nvPr/>
          </p:nvPicPr>
          <p:blipFill>
            <a:blip r:embed="rId3">
              <a:clrChange>
                <a:clrFrom>
                  <a:srgbClr val="FFFFFF"/>
                </a:clrFrom>
                <a:clrTo>
                  <a:srgbClr val="FFFFFF">
                    <a:alpha val="0"/>
                  </a:srgbClr>
                </a:clrTo>
              </a:clrChange>
            </a:blip>
            <a:stretch>
              <a:fillRect/>
            </a:stretch>
          </p:blipFill>
          <p:spPr>
            <a:xfrm>
              <a:off x="1138237" y="3651985"/>
              <a:ext cx="4181361" cy="2877401"/>
            </a:xfrm>
            <a:prstGeom prst="rect">
              <a:avLst/>
            </a:prstGeom>
            <a:grpFill/>
          </p:spPr>
        </p:pic>
        <p:pic>
          <p:nvPicPr>
            <p:cNvPr id="4" name="図 3"/>
            <p:cNvPicPr>
              <a:picLocks noChangeAspect="1"/>
            </p:cNvPicPr>
            <p:nvPr/>
          </p:nvPicPr>
          <p:blipFill>
            <a:blip r:embed="rId4">
              <a:clrChange>
                <a:clrFrom>
                  <a:srgbClr val="FFFFFF"/>
                </a:clrFrom>
                <a:clrTo>
                  <a:srgbClr val="FFFFFF">
                    <a:alpha val="0"/>
                  </a:srgbClr>
                </a:clrTo>
              </a:clrChange>
            </a:blip>
            <a:stretch>
              <a:fillRect/>
            </a:stretch>
          </p:blipFill>
          <p:spPr>
            <a:xfrm>
              <a:off x="1807816" y="4341417"/>
              <a:ext cx="455810" cy="455241"/>
            </a:xfrm>
            <a:prstGeom prst="rect">
              <a:avLst/>
            </a:prstGeom>
            <a:grpFill/>
          </p:spPr>
        </p:pic>
        <p:pic>
          <p:nvPicPr>
            <p:cNvPr id="48" name="図 47"/>
            <p:cNvPicPr>
              <a:picLocks noChangeAspect="1"/>
            </p:cNvPicPr>
            <p:nvPr/>
          </p:nvPicPr>
          <p:blipFill>
            <a:blip r:embed="rId4">
              <a:clrChange>
                <a:clrFrom>
                  <a:srgbClr val="FFFFFF"/>
                </a:clrFrom>
                <a:clrTo>
                  <a:srgbClr val="FFFFFF">
                    <a:alpha val="0"/>
                  </a:srgbClr>
                </a:clrTo>
              </a:clrChange>
            </a:blip>
            <a:stretch>
              <a:fillRect/>
            </a:stretch>
          </p:blipFill>
          <p:spPr>
            <a:xfrm>
              <a:off x="1807816" y="4794480"/>
              <a:ext cx="455810" cy="455241"/>
            </a:xfrm>
            <a:prstGeom prst="rect">
              <a:avLst/>
            </a:prstGeom>
            <a:grpFill/>
          </p:spPr>
        </p:pic>
        <p:pic>
          <p:nvPicPr>
            <p:cNvPr id="49" name="図 48"/>
            <p:cNvPicPr>
              <a:picLocks noChangeAspect="1"/>
            </p:cNvPicPr>
            <p:nvPr/>
          </p:nvPicPr>
          <p:blipFill>
            <a:blip r:embed="rId4">
              <a:clrChange>
                <a:clrFrom>
                  <a:srgbClr val="FFFFFF"/>
                </a:clrFrom>
                <a:clrTo>
                  <a:srgbClr val="FFFFFF">
                    <a:alpha val="0"/>
                  </a:srgbClr>
                </a:clrTo>
              </a:clrChange>
            </a:blip>
            <a:stretch>
              <a:fillRect/>
            </a:stretch>
          </p:blipFill>
          <p:spPr>
            <a:xfrm>
              <a:off x="1807816" y="5252519"/>
              <a:ext cx="455810" cy="455241"/>
            </a:xfrm>
            <a:prstGeom prst="rect">
              <a:avLst/>
            </a:prstGeom>
            <a:grpFill/>
          </p:spPr>
        </p:pic>
        <p:sp>
          <p:nvSpPr>
            <p:cNvPr id="5" name="正方形/長方形 4"/>
            <p:cNvSpPr/>
            <p:nvPr/>
          </p:nvSpPr>
          <p:spPr>
            <a:xfrm>
              <a:off x="1623215" y="5473055"/>
              <a:ext cx="1813635" cy="786478"/>
            </a:xfrm>
            <a:prstGeom prst="rect">
              <a:avLst/>
            </a:prstGeom>
            <a:grpFill/>
          </p:spPr>
          <p:txBody>
            <a:bodyPr wrap="square">
              <a:spAutoFit/>
            </a:bodyPr>
            <a:lstStyle/>
            <a:p>
              <a:pPr algn="ctr"/>
              <a:r>
                <a:rPr kumimoji="1" lang="ja-JP" altLang="en-US" sz="700">
                  <a:latin typeface="HG丸ｺﾞｼｯｸM-PRO" panose="020F0600000000000000" pitchFamily="50" charset="-128"/>
                  <a:ea typeface="HG丸ｺﾞｼｯｸM-PRO" panose="020F0600000000000000" pitchFamily="50" charset="-128"/>
                </a:rPr>
                <a:t>お名前</a:t>
              </a:r>
            </a:p>
          </p:txBody>
        </p:sp>
      </p:grpSp>
      <p:sp>
        <p:nvSpPr>
          <p:cNvPr id="53" name="正方形/長方形 52">
            <a:extLst>
              <a:ext uri="{FF2B5EF4-FFF2-40B4-BE49-F238E27FC236}">
                <a16:creationId xmlns:a16="http://schemas.microsoft.com/office/drawing/2014/main" id="{EED17A98-2BD8-AD95-6A9E-4CB2E9A184CD}"/>
              </a:ext>
            </a:extLst>
          </p:cNvPr>
          <p:cNvSpPr/>
          <p:nvPr/>
        </p:nvSpPr>
        <p:spPr>
          <a:xfrm>
            <a:off x="3186113" y="3361429"/>
            <a:ext cx="3528565" cy="360000"/>
          </a:xfrm>
          <a:prstGeom prst="rect">
            <a:avLst/>
          </a:prstGeom>
          <a:solidFill>
            <a:schemeClr val="accent5">
              <a:lumMod val="40000"/>
              <a:lumOff val="60000"/>
            </a:schemeClr>
          </a:solid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メイリオ" panose="020B0604030504040204" pitchFamily="50" charset="-128"/>
              <a:ea typeface="メイリオ" panose="020B0604030504040204" pitchFamily="50" charset="-128"/>
            </a:endParaRPr>
          </a:p>
        </p:txBody>
      </p:sp>
      <p:graphicFrame>
        <p:nvGraphicFramePr>
          <p:cNvPr id="45" name="表 44">
            <a:extLst>
              <a:ext uri="{FF2B5EF4-FFF2-40B4-BE49-F238E27FC236}">
                <a16:creationId xmlns:a16="http://schemas.microsoft.com/office/drawing/2014/main" id="{81E6F982-4397-7B1D-D5B9-4AECAEC8650F}"/>
              </a:ext>
            </a:extLst>
          </p:cNvPr>
          <p:cNvGraphicFramePr>
            <a:graphicFrameLocks noGrp="1"/>
          </p:cNvGraphicFramePr>
          <p:nvPr>
            <p:extLst>
              <p:ext uri="{D42A27DB-BD31-4B8C-83A1-F6EECF244321}">
                <p14:modId xmlns:p14="http://schemas.microsoft.com/office/powerpoint/2010/main" val="3998414910"/>
              </p:ext>
            </p:extLst>
          </p:nvPr>
        </p:nvGraphicFramePr>
        <p:xfrm>
          <a:off x="8574963" y="7982345"/>
          <a:ext cx="4116402" cy="1393858"/>
        </p:xfrm>
        <a:graphic>
          <a:graphicData uri="http://schemas.openxmlformats.org/drawingml/2006/table">
            <a:tbl>
              <a:tblPr firstRow="1" bandRow="1">
                <a:tableStyleId>{5C22544A-7EE6-4342-B048-85BDC9FD1C3A}</a:tableStyleId>
              </a:tblPr>
              <a:tblGrid>
                <a:gridCol w="4116402">
                  <a:extLst>
                    <a:ext uri="{9D8B030D-6E8A-4147-A177-3AD203B41FA5}">
                      <a16:colId xmlns:a16="http://schemas.microsoft.com/office/drawing/2014/main" val="3321389872"/>
                    </a:ext>
                  </a:extLst>
                </a:gridCol>
              </a:tblGrid>
              <a:tr h="278494">
                <a:tc>
                  <a:txBody>
                    <a:bodyPr/>
                    <a:lstStyle/>
                    <a:p>
                      <a:pPr algn="ctr">
                        <a:lnSpc>
                          <a:spcPct val="110000"/>
                        </a:lnSpc>
                      </a:pPr>
                      <a:r>
                        <a:rPr kumimoji="1" lang="ja-JP" altLang="en-US" sz="1400" spc="200" baseline="0" dirty="0">
                          <a:solidFill>
                            <a:schemeClr val="bg1"/>
                          </a:solidFill>
                          <a:latin typeface="メイリオ" panose="020B0604030504040204" pitchFamily="50" charset="-128"/>
                          <a:ea typeface="メイリオ" panose="020B0604030504040204" pitchFamily="50" charset="-128"/>
                        </a:rPr>
                        <a:t>お問い合わせ先</a:t>
                      </a:r>
                    </a:p>
                  </a:txBody>
                  <a:tcPr marT="18000" marB="0">
                    <a:lnL w="28575" cap="flat" cmpd="sng" algn="ctr">
                      <a:solidFill>
                        <a:schemeClr val="tx1">
                          <a:lumMod val="65000"/>
                          <a:lumOff val="3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28575" cap="flat" cmpd="sng" algn="ctr">
                      <a:solidFill>
                        <a:schemeClr val="tx1">
                          <a:lumMod val="65000"/>
                          <a:lumOff val="3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extLst>
                  <a:ext uri="{0D108BD9-81ED-4DB2-BD59-A6C34878D82A}">
                    <a16:rowId xmlns:a16="http://schemas.microsoft.com/office/drawing/2014/main" val="1384145696"/>
                  </a:ext>
                </a:extLst>
              </a:tr>
              <a:tr h="1036269">
                <a:tc>
                  <a:txBody>
                    <a:bodyPr/>
                    <a:lstStyle/>
                    <a:p>
                      <a:pPr marL="0" marR="0" lvl="0" indent="0" algn="l" defTabSz="685800" rtl="0" eaLnBrk="1" fontAlgn="auto" latinLnBrk="0" hangingPunct="1">
                        <a:lnSpc>
                          <a:spcPct val="11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○○市コールセンター</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92075" marR="0" lvl="0" indent="0" algn="l" defTabSz="685800" rtl="0" eaLnBrk="1" fontAlgn="auto" latinLnBrk="0" hangingPunct="1">
                        <a:lnSpc>
                          <a:spcPct val="110000"/>
                        </a:lnSpc>
                        <a:spcBef>
                          <a:spcPts val="3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「定額減税しきれないと見込まれる方」への給付金窓口</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a:lnSpc>
                          <a:spcPct val="100000"/>
                        </a:lnSpc>
                      </a:pPr>
                      <a:r>
                        <a:rPr kumimoji="1" lang="ja-JP" altLang="en-US" sz="2400" dirty="0">
                          <a:solidFill>
                            <a:schemeClr val="tx1"/>
                          </a:solidFill>
                          <a:latin typeface="メイリオ" panose="020B0604030504040204" pitchFamily="50" charset="-128"/>
                          <a:ea typeface="メイリオ" panose="020B0604030504040204" pitchFamily="50" charset="-128"/>
                        </a:rPr>
                        <a:t>　</a:t>
                      </a:r>
                      <a:r>
                        <a:rPr kumimoji="1" lang="ja-JP" altLang="en-US" sz="1800" dirty="0">
                          <a:solidFill>
                            <a:schemeClr val="tx1"/>
                          </a:solidFill>
                          <a:latin typeface="メイリオ" panose="020B0604030504040204" pitchFamily="50" charset="-128"/>
                          <a:ea typeface="メイリオ" panose="020B0604030504040204" pitchFamily="50" charset="-128"/>
                        </a:rPr>
                        <a:t>    　  </a:t>
                      </a:r>
                      <a:r>
                        <a:rPr kumimoji="1" lang="en-US" altLang="ja-JP" sz="1800" b="1" dirty="0">
                          <a:solidFill>
                            <a:schemeClr val="tx1"/>
                          </a:solidFill>
                          <a:latin typeface="メイリオ" panose="020B0604030504040204" pitchFamily="50" charset="-128"/>
                          <a:ea typeface="メイリオ" panose="020B0604030504040204" pitchFamily="50" charset="-128"/>
                        </a:rPr>
                        <a:t>0120</a:t>
                      </a:r>
                      <a:r>
                        <a:rPr kumimoji="1" lang="ja-JP" altLang="en-US" sz="1800" b="1" dirty="0" err="1">
                          <a:solidFill>
                            <a:schemeClr val="tx1"/>
                          </a:solidFill>
                          <a:latin typeface="メイリオ" panose="020B0604030504040204" pitchFamily="50" charset="-128"/>
                          <a:ea typeface="メイリオ" panose="020B0604030504040204" pitchFamily="50" charset="-128"/>
                        </a:rPr>
                        <a:t>ｰ</a:t>
                      </a:r>
                      <a:r>
                        <a:rPr kumimoji="1" lang="en-US" altLang="ja-JP" sz="1800" b="1" dirty="0">
                          <a:solidFill>
                            <a:schemeClr val="tx1"/>
                          </a:solidFill>
                          <a:latin typeface="メイリオ" panose="020B0604030504040204" pitchFamily="50" charset="-128"/>
                          <a:ea typeface="メイリオ" panose="020B0604030504040204" pitchFamily="50" charset="-128"/>
                        </a:rPr>
                        <a:t>000</a:t>
                      </a:r>
                      <a:r>
                        <a:rPr kumimoji="1" lang="ja-JP" altLang="en-US" sz="1800" b="1" dirty="0" err="1">
                          <a:solidFill>
                            <a:schemeClr val="tx1"/>
                          </a:solidFill>
                          <a:latin typeface="メイリオ" panose="020B0604030504040204" pitchFamily="50" charset="-128"/>
                          <a:ea typeface="メイリオ" panose="020B0604030504040204" pitchFamily="50" charset="-128"/>
                        </a:rPr>
                        <a:t>ｰ</a:t>
                      </a:r>
                      <a:r>
                        <a:rPr kumimoji="1" lang="en-US" altLang="ja-JP" sz="1800" b="1" dirty="0">
                          <a:solidFill>
                            <a:schemeClr val="tx1"/>
                          </a:solidFill>
                          <a:latin typeface="メイリオ" panose="020B0604030504040204" pitchFamily="50" charset="-128"/>
                          <a:ea typeface="メイリオ" panose="020B0604030504040204" pitchFamily="50" charset="-128"/>
                        </a:rPr>
                        <a:t>000 </a:t>
                      </a:r>
                    </a:p>
                    <a:p>
                      <a:pPr algn="ctr">
                        <a:lnSpc>
                          <a:spcPct val="100000"/>
                        </a:lnSpc>
                      </a:pPr>
                      <a:r>
                        <a:rPr kumimoji="1" lang="ja-JP" altLang="en-US" sz="1100" dirty="0">
                          <a:solidFill>
                            <a:schemeClr val="tx1"/>
                          </a:solidFill>
                          <a:latin typeface="メイリオ" panose="020B0604030504040204" pitchFamily="50" charset="-128"/>
                          <a:ea typeface="メイリオ" panose="020B0604030504040204" pitchFamily="50" charset="-128"/>
                        </a:rPr>
                        <a:t>受付時間 </a:t>
                      </a:r>
                      <a:r>
                        <a:rPr kumimoji="1" lang="en-US" altLang="ja-JP" sz="1100" dirty="0">
                          <a:solidFill>
                            <a:schemeClr val="tx1"/>
                          </a:solidFill>
                          <a:latin typeface="メイリオ" panose="020B0604030504040204" pitchFamily="50" charset="-128"/>
                          <a:ea typeface="メイリオ" panose="020B0604030504040204" pitchFamily="50" charset="-128"/>
                        </a:rPr>
                        <a:t>9:00</a:t>
                      </a:r>
                      <a:r>
                        <a:rPr kumimoji="1" lang="ja-JP" altLang="en-US" sz="1100" dirty="0">
                          <a:solidFill>
                            <a:schemeClr val="tx1"/>
                          </a:solidFill>
                          <a:latin typeface="メイリオ" panose="020B0604030504040204" pitchFamily="50" charset="-128"/>
                          <a:ea typeface="メイリオ" panose="020B0604030504040204" pitchFamily="50" charset="-128"/>
                        </a:rPr>
                        <a:t>～</a:t>
                      </a:r>
                      <a:r>
                        <a:rPr kumimoji="1" lang="en-US" altLang="ja-JP" sz="1100" dirty="0">
                          <a:solidFill>
                            <a:schemeClr val="tx1"/>
                          </a:solidFill>
                          <a:latin typeface="メイリオ" panose="020B0604030504040204" pitchFamily="50" charset="-128"/>
                          <a:ea typeface="メイリオ" panose="020B0604030504040204" pitchFamily="50" charset="-128"/>
                        </a:rPr>
                        <a:t>17:00</a:t>
                      </a:r>
                      <a:r>
                        <a:rPr kumimoji="1" lang="ja-JP" altLang="en-US" sz="1100" dirty="0">
                          <a:solidFill>
                            <a:schemeClr val="tx1"/>
                          </a:solidFill>
                          <a:latin typeface="メイリオ" panose="020B0604030504040204" pitchFamily="50" charset="-128"/>
                          <a:ea typeface="メイリオ" panose="020B0604030504040204" pitchFamily="50" charset="-128"/>
                        </a:rPr>
                        <a:t>（土日祝、</a:t>
                      </a:r>
                      <a:r>
                        <a:rPr kumimoji="1" lang="en-US" altLang="ja-JP" sz="1100" dirty="0">
                          <a:solidFill>
                            <a:schemeClr val="tx1"/>
                          </a:solidFill>
                          <a:latin typeface="メイリオ" panose="020B0604030504040204" pitchFamily="50" charset="-128"/>
                          <a:ea typeface="メイリオ" panose="020B0604030504040204" pitchFamily="50" charset="-128"/>
                        </a:rPr>
                        <a:t>12/29</a:t>
                      </a:r>
                      <a:r>
                        <a:rPr kumimoji="1" lang="ja-JP" altLang="en-US" sz="1100" dirty="0">
                          <a:solidFill>
                            <a:schemeClr val="tx1"/>
                          </a:solidFill>
                          <a:latin typeface="メイリオ" panose="020B0604030504040204" pitchFamily="50" charset="-128"/>
                          <a:ea typeface="メイリオ" panose="020B0604030504040204" pitchFamily="50" charset="-128"/>
                        </a:rPr>
                        <a:t>～</a:t>
                      </a:r>
                      <a:r>
                        <a:rPr kumimoji="1" lang="en-US" altLang="ja-JP" sz="1100" dirty="0">
                          <a:solidFill>
                            <a:schemeClr val="tx1"/>
                          </a:solidFill>
                          <a:latin typeface="メイリオ" panose="020B0604030504040204" pitchFamily="50" charset="-128"/>
                          <a:ea typeface="メイリオ" panose="020B0604030504040204" pitchFamily="50" charset="-128"/>
                        </a:rPr>
                        <a:t>1/3</a:t>
                      </a:r>
                      <a:r>
                        <a:rPr kumimoji="1" lang="ja-JP" altLang="en-US" sz="1100" dirty="0">
                          <a:solidFill>
                            <a:schemeClr val="tx1"/>
                          </a:solidFill>
                          <a:latin typeface="メイリオ" panose="020B0604030504040204" pitchFamily="50" charset="-128"/>
                          <a:ea typeface="メイリオ" panose="020B0604030504040204" pitchFamily="50" charset="-128"/>
                        </a:rPr>
                        <a:t>を除く）</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marT="72000" marB="36000" anchor="ctr">
                    <a:lnL w="28575" cap="flat" cmpd="sng" algn="ctr">
                      <a:solidFill>
                        <a:schemeClr val="tx1">
                          <a:lumMod val="65000"/>
                          <a:lumOff val="3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4864660"/>
                  </a:ext>
                </a:extLst>
              </a:tr>
            </a:tbl>
          </a:graphicData>
        </a:graphic>
      </p:graphicFrame>
      <p:sp>
        <p:nvSpPr>
          <p:cNvPr id="7" name="正方形/長方形 6"/>
          <p:cNvSpPr/>
          <p:nvPr/>
        </p:nvSpPr>
        <p:spPr>
          <a:xfrm>
            <a:off x="47136" y="1676628"/>
            <a:ext cx="6701425" cy="1515594"/>
          </a:xfrm>
          <a:prstGeom prst="rect">
            <a:avLst/>
          </a:prstGeom>
          <a:no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tIns="72000" bIns="36000" rtlCol="0" anchor="t" anchorCtr="0">
            <a:spAutoFit/>
          </a:bodyPr>
          <a:lstStyle/>
          <a:p>
            <a:pPr>
              <a:lnSpc>
                <a:spcPct val="110000"/>
              </a:lnSpc>
              <a:spcBef>
                <a:spcPts val="600"/>
              </a:spcBef>
            </a:pPr>
            <a:r>
              <a:rPr kumimoji="1" lang="ja-JP" altLang="en-US" sz="1600" b="1" dirty="0" smtClean="0">
                <a:solidFill>
                  <a:schemeClr val="tx1"/>
                </a:solidFill>
                <a:latin typeface="メイリオ" panose="020B0604030504040204" pitchFamily="50" charset="-128"/>
                <a:ea typeface="メイリオ" panose="020B0604030504040204" pitchFamily="50" charset="-128"/>
              </a:rPr>
              <a:t>必要</a:t>
            </a:r>
            <a:r>
              <a:rPr kumimoji="1" lang="ja-JP" altLang="en-US" sz="1600" b="1" dirty="0" smtClean="0">
                <a:solidFill>
                  <a:schemeClr val="tx1"/>
                </a:solidFill>
                <a:latin typeface="メイリオ" panose="020B0604030504040204" pitchFamily="50" charset="-128"/>
                <a:ea typeface="メイリオ" panose="020B0604030504040204" pitchFamily="50" charset="-128"/>
              </a:rPr>
              <a:t>事項を記入し、必要書類を同封のうえ、下記コールセンター宛てに　</a:t>
            </a:r>
            <a:r>
              <a:rPr kumimoji="1" lang="ja-JP" altLang="en-US" sz="1600" b="1" u="sng" dirty="0" smtClean="0">
                <a:solidFill>
                  <a:schemeClr val="tx1"/>
                </a:solidFill>
                <a:latin typeface="メイリオ" panose="020B0604030504040204" pitchFamily="50" charset="-128"/>
                <a:ea typeface="メイリオ" panose="020B0604030504040204" pitchFamily="50" charset="-128"/>
              </a:rPr>
              <a:t>返送してください。</a:t>
            </a:r>
            <a:endParaRPr kumimoji="1" lang="en-US" altLang="ja-JP" sz="1600" b="1" u="sng" dirty="0" smtClean="0">
              <a:solidFill>
                <a:schemeClr val="tx1"/>
              </a:solidFill>
              <a:latin typeface="メイリオ" panose="020B0604030504040204" pitchFamily="50" charset="-128"/>
              <a:ea typeface="メイリオ" panose="020B0604030504040204" pitchFamily="50" charset="-128"/>
            </a:endParaRPr>
          </a:p>
          <a:p>
            <a:pPr>
              <a:lnSpc>
                <a:spcPct val="110000"/>
              </a:lnSpc>
              <a:spcBef>
                <a:spcPts val="600"/>
              </a:spcBef>
            </a:pPr>
            <a:r>
              <a:rPr kumimoji="1" lang="en-US" altLang="ja-JP" sz="1400" dirty="0" smtClean="0">
                <a:solidFill>
                  <a:schemeClr val="tx1"/>
                </a:solidFill>
                <a:latin typeface="メイリオ" panose="020B0604030504040204" pitchFamily="50" charset="-128"/>
                <a:ea typeface="メイリオ" panose="020B0604030504040204" pitchFamily="50" charset="-128"/>
              </a:rPr>
              <a:t>※</a:t>
            </a:r>
            <a:r>
              <a:rPr kumimoji="1" lang="ja-JP" altLang="en-US" sz="1400" dirty="0">
                <a:solidFill>
                  <a:schemeClr val="tx1"/>
                </a:solidFill>
                <a:latin typeface="メイリオ" panose="020B0604030504040204" pitchFamily="50" charset="-128"/>
                <a:ea typeface="メイリオ" panose="020B0604030504040204" pitchFamily="50" charset="-128"/>
              </a:rPr>
              <a:t>提出</a:t>
            </a:r>
            <a:r>
              <a:rPr kumimoji="1" lang="ja-JP" altLang="en-US" sz="1400" dirty="0" smtClean="0">
                <a:solidFill>
                  <a:schemeClr val="tx1"/>
                </a:solidFill>
                <a:latin typeface="メイリオ" panose="020B0604030504040204" pitchFamily="50" charset="-128"/>
                <a:ea typeface="メイリオ" panose="020B0604030504040204" pitchFamily="50" charset="-128"/>
              </a:rPr>
              <a:t>期限までに提出頂けない場合は、給付されません。</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marL="182563" indent="-182563">
              <a:lnSpc>
                <a:spcPct val="110000"/>
              </a:lnSpc>
              <a:spcBef>
                <a:spcPts val="600"/>
              </a:spcBef>
            </a:pPr>
            <a:r>
              <a:rPr kumimoji="1" lang="en-US" altLang="ja-JP" sz="1400" dirty="0" smtClean="0">
                <a:solidFill>
                  <a:schemeClr val="tx1"/>
                </a:solidFill>
                <a:latin typeface="メイリオ" panose="020B0604030504040204" pitchFamily="50" charset="-128"/>
                <a:ea typeface="メイリオ" panose="020B0604030504040204" pitchFamily="50" charset="-128"/>
              </a:rPr>
              <a:t>※</a:t>
            </a:r>
            <a:r>
              <a:rPr kumimoji="1" lang="ja-JP" altLang="en-US" sz="1400" dirty="0" smtClean="0">
                <a:solidFill>
                  <a:schemeClr val="tx1"/>
                </a:solidFill>
                <a:latin typeface="メイリオ" panose="020B0604030504040204" pitchFamily="50" charset="-128"/>
                <a:ea typeface="メイリオ" panose="020B0604030504040204" pitchFamily="50" charset="-128"/>
              </a:rPr>
              <a:t>提出書類に不備がある場合はコールセンターより連絡いたしますので</a:t>
            </a:r>
            <a:r>
              <a:rPr kumimoji="1" lang="ja-JP" altLang="en-US" sz="1400" dirty="0" smtClean="0">
                <a:solidFill>
                  <a:schemeClr val="tx1"/>
                </a:solidFill>
                <a:latin typeface="メイリオ" panose="020B0604030504040204" pitchFamily="50" charset="-128"/>
                <a:ea typeface="メイリオ" panose="020B0604030504040204" pitchFamily="50" charset="-128"/>
              </a:rPr>
              <a:t>、必ず提出期限</a:t>
            </a:r>
            <a:r>
              <a:rPr kumimoji="1" lang="ja-JP" altLang="en-US" sz="1400" dirty="0" smtClean="0">
                <a:solidFill>
                  <a:schemeClr val="tx1"/>
                </a:solidFill>
                <a:latin typeface="メイリオ" panose="020B0604030504040204" pitchFamily="50" charset="-128"/>
                <a:ea typeface="メイリオ" panose="020B0604030504040204" pitchFamily="50" charset="-128"/>
              </a:rPr>
              <a:t>まで</a:t>
            </a:r>
            <a:r>
              <a:rPr kumimoji="1" lang="ja-JP" altLang="en-US" sz="1400" dirty="0" smtClean="0">
                <a:solidFill>
                  <a:schemeClr val="tx1"/>
                </a:solidFill>
                <a:latin typeface="メイリオ" panose="020B0604030504040204" pitchFamily="50" charset="-128"/>
                <a:ea typeface="メイリオ" panose="020B0604030504040204" pitchFamily="50" charset="-128"/>
              </a:rPr>
              <a:t>に手続きをお済ませください。</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p:txBody>
      </p:sp>
      <p:sp>
        <p:nvSpPr>
          <p:cNvPr id="54" name="正方形/長方形 53"/>
          <p:cNvSpPr/>
          <p:nvPr/>
        </p:nvSpPr>
        <p:spPr>
          <a:xfrm>
            <a:off x="10447373" y="3324050"/>
            <a:ext cx="1262545" cy="76722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6672" y="8624570"/>
            <a:ext cx="4514850" cy="1406217"/>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gn="just"/>
            <a:r>
              <a:rPr kumimoji="1" lang="ja-JP" altLang="en-US" sz="1200" dirty="0" smtClean="0">
                <a:solidFill>
                  <a:schemeClr val="tx1"/>
                </a:solidFill>
                <a:latin typeface="メイリオ" panose="020B0604030504040204" pitchFamily="50" charset="-128"/>
                <a:ea typeface="メイリオ" panose="020B0604030504040204" pitchFamily="50" charset="-128"/>
              </a:rPr>
              <a:t>自宅</a:t>
            </a:r>
            <a:r>
              <a:rPr kumimoji="1" lang="ja-JP" altLang="en-US" sz="1200" dirty="0">
                <a:solidFill>
                  <a:schemeClr val="tx1"/>
                </a:solidFill>
                <a:latin typeface="メイリオ" panose="020B0604030504040204" pitchFamily="50" charset="-128"/>
                <a:ea typeface="メイリオ" panose="020B0604030504040204" pitchFamily="50" charset="-128"/>
              </a:rPr>
              <a:t>や職場などに都道府県・市区町村や国</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の職員</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などをかたる不審な電話や郵便があった場合は、お住まいの市区町村や最寄りの警察署か警察相談専用電話</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a:t>
            </a:r>
            <a:r>
              <a:rPr kumimoji="1" lang="en-US" altLang="ja-JP" sz="1200" dirty="0">
                <a:solidFill>
                  <a:schemeClr val="tx1"/>
                </a:solidFill>
                <a:latin typeface="メイリオ" panose="020B0604030504040204" pitchFamily="50" charset="-128"/>
                <a:ea typeface="メイリオ" panose="020B0604030504040204" pitchFamily="50" charset="-128"/>
              </a:rPr>
              <a:t>9110)</a:t>
            </a:r>
            <a:r>
              <a:rPr kumimoji="1" lang="ja-JP" altLang="en-US" sz="1200" dirty="0">
                <a:solidFill>
                  <a:schemeClr val="tx1"/>
                </a:solidFill>
                <a:latin typeface="メイリオ" panose="020B0604030504040204" pitchFamily="50" charset="-128"/>
                <a:ea typeface="メイリオ" panose="020B0604030504040204" pitchFamily="50" charset="-128"/>
              </a:rPr>
              <a:t>にご連絡ください。</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gn="just"/>
            <a:r>
              <a:rPr lang="ja-JP" altLang="en-US" sz="1200" dirty="0">
                <a:solidFill>
                  <a:schemeClr val="tx1"/>
                </a:solidFill>
                <a:effectLst/>
                <a:latin typeface="メイリオ" panose="020B0604030504040204" pitchFamily="50" charset="-128"/>
                <a:ea typeface="メイリオ" panose="020B0604030504040204" pitchFamily="50" charset="-128"/>
                <a:cs typeface="ＭＳ Ｐゴシック" panose="020B0600070205080204" pitchFamily="50" charset="-128"/>
              </a:rPr>
              <a:t>　</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12" name="楕円 11"/>
          <p:cNvSpPr/>
          <p:nvPr/>
        </p:nvSpPr>
        <p:spPr>
          <a:xfrm>
            <a:off x="28542" y="8592435"/>
            <a:ext cx="295836" cy="28154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34368" y="8535426"/>
            <a:ext cx="130319" cy="338554"/>
          </a:xfrm>
          <a:prstGeom prst="rect">
            <a:avLst/>
          </a:prstGeom>
        </p:spPr>
        <p:txBody>
          <a:bodyPr wrap="square">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a:t>
            </a:r>
          </a:p>
        </p:txBody>
      </p:sp>
      <p:sp>
        <p:nvSpPr>
          <p:cNvPr id="30" name="下矢印 8">
            <a:extLst>
              <a:ext uri="{FF2B5EF4-FFF2-40B4-BE49-F238E27FC236}">
                <a16:creationId xmlns:a16="http://schemas.microsoft.com/office/drawing/2014/main" id="{659AFDC3-458A-24A7-2414-F46C1C1DAE61}"/>
              </a:ext>
            </a:extLst>
          </p:cNvPr>
          <p:cNvSpPr/>
          <p:nvPr/>
        </p:nvSpPr>
        <p:spPr>
          <a:xfrm>
            <a:off x="2837305" y="1191870"/>
            <a:ext cx="1188720" cy="412794"/>
          </a:xfrm>
          <a:prstGeom prst="downArrow">
            <a:avLst>
              <a:gd name="adj1" fmla="val 50000"/>
              <a:gd name="adj2" fmla="val 52764"/>
            </a:avLst>
          </a:prstGeom>
          <a:solidFill>
            <a:schemeClr val="accent1">
              <a:lumMod val="40000"/>
              <a:lumOff val="60000"/>
            </a:schemeClr>
          </a:solidFill>
          <a:ln w="2222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A9AF10C3-4042-0D6A-E5F3-0ED1146ABF04}"/>
              </a:ext>
            </a:extLst>
          </p:cNvPr>
          <p:cNvSpPr/>
          <p:nvPr/>
        </p:nvSpPr>
        <p:spPr>
          <a:xfrm>
            <a:off x="63800" y="574665"/>
            <a:ext cx="6684762" cy="550190"/>
          </a:xfrm>
          <a:prstGeom prst="rect">
            <a:avLst/>
          </a:prstGeom>
          <a:noFill/>
          <a:ln w="28575">
            <a:solidFill>
              <a:schemeClr val="accent1">
                <a:lumMod val="40000"/>
                <a:lumOff val="60000"/>
              </a:schemeClr>
            </a:solidFill>
          </a:ln>
        </p:spPr>
        <p:style>
          <a:lnRef idx="2">
            <a:schemeClr val="accent2"/>
          </a:lnRef>
          <a:fillRef idx="1">
            <a:schemeClr val="lt1"/>
          </a:fillRef>
          <a:effectRef idx="0">
            <a:schemeClr val="accent2"/>
          </a:effectRef>
          <a:fontRef idx="minor">
            <a:schemeClr val="dk1"/>
          </a:fontRef>
        </p:style>
        <p:txBody>
          <a:bodyPr wrap="square" lIns="36000" tIns="144000" rIns="36000" anchor="ctr">
            <a:noAutofit/>
          </a:bodyPr>
          <a:lstStyle/>
          <a:p>
            <a:pPr>
              <a:lnSpc>
                <a:spcPct val="110000"/>
              </a:lnSpc>
            </a:pPr>
            <a:r>
              <a:rPr kumimoji="1" lang="ja-JP" altLang="en-US" sz="1400" dirty="0" smtClean="0">
                <a:solidFill>
                  <a:schemeClr val="tx1"/>
                </a:solidFill>
                <a:latin typeface="メイリオ" panose="020B0604030504040204" pitchFamily="50" charset="-128"/>
                <a:ea typeface="メイリオ" panose="020B0604030504040204" pitchFamily="50" charset="-128"/>
              </a:rPr>
              <a:t>　支給対象と見込まれる方には</a:t>
            </a:r>
            <a:r>
              <a:rPr kumimoji="1" lang="ja-JP" altLang="en-US" sz="1400" dirty="0" smtClean="0">
                <a:solidFill>
                  <a:schemeClr val="tx1"/>
                </a:solidFill>
                <a:latin typeface="メイリオ" panose="020B0604030504040204" pitchFamily="50" charset="-128"/>
                <a:ea typeface="メイリオ" panose="020B0604030504040204" pitchFamily="50" charset="-128"/>
              </a:rPr>
              <a:t>、有田川町から令和</a:t>
            </a:r>
            <a:r>
              <a:rPr kumimoji="1" lang="ja-JP" altLang="en-US" sz="1400" dirty="0" smtClean="0">
                <a:solidFill>
                  <a:schemeClr val="tx1"/>
                </a:solidFill>
                <a:latin typeface="メイリオ" panose="020B0604030504040204" pitchFamily="50" charset="-128"/>
                <a:ea typeface="メイリオ" panose="020B0604030504040204" pitchFamily="50" charset="-128"/>
              </a:rPr>
              <a:t>６年７月</a:t>
            </a:r>
            <a:r>
              <a:rPr kumimoji="1" lang="ja-JP" altLang="en-US" sz="1400" dirty="0" smtClean="0">
                <a:solidFill>
                  <a:schemeClr val="tx1"/>
                </a:solidFill>
                <a:latin typeface="メイリオ" panose="020B0604030504040204" pitchFamily="50" charset="-128"/>
                <a:ea typeface="メイリオ" panose="020B0604030504040204" pitchFamily="50" charset="-128"/>
              </a:rPr>
              <a:t>下旬に</a:t>
            </a:r>
            <a:r>
              <a:rPr kumimoji="1" lang="ja-JP" altLang="en-US" sz="1400" dirty="0" smtClean="0">
                <a:solidFill>
                  <a:schemeClr val="tx1"/>
                </a:solidFill>
                <a:latin typeface="メイリオ" panose="020B0604030504040204" pitchFamily="50" charset="-128"/>
                <a:ea typeface="メイリオ" panose="020B0604030504040204" pitchFamily="50" charset="-128"/>
              </a:rPr>
              <a:t>、</a:t>
            </a:r>
            <a:endParaRPr kumimoji="1" lang="en-US" altLang="ja-JP" sz="1400" dirty="0" smtClean="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ja-JP" altLang="en-US" sz="1400" dirty="0" smtClean="0">
                <a:solidFill>
                  <a:schemeClr val="tx1"/>
                </a:solidFill>
                <a:latin typeface="メイリオ" panose="020B0604030504040204" pitchFamily="50" charset="-128"/>
                <a:ea typeface="メイリオ" panose="020B0604030504040204" pitchFamily="50" charset="-128"/>
              </a:rPr>
              <a:t>支給要件確認書（用紙は紫色、封筒は黄色</a:t>
            </a:r>
            <a:r>
              <a:rPr kumimoji="1" lang="ja-JP" altLang="en-US" sz="1400" dirty="0" smtClean="0">
                <a:solidFill>
                  <a:schemeClr val="tx1"/>
                </a:solidFill>
                <a:latin typeface="メイリオ" panose="020B0604030504040204" pitchFamily="50" charset="-128"/>
                <a:ea typeface="メイリオ" panose="020B0604030504040204" pitchFamily="50" charset="-128"/>
              </a:rPr>
              <a:t>）が届きます。</a:t>
            </a:r>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46" name="角丸四角形 54">
            <a:extLst>
              <a:ext uri="{FF2B5EF4-FFF2-40B4-BE49-F238E27FC236}">
                <a16:creationId xmlns:a16="http://schemas.microsoft.com/office/drawing/2014/main" id="{E76CF4E8-C31D-373A-47A7-F44F6C77AE62}"/>
              </a:ext>
            </a:extLst>
          </p:cNvPr>
          <p:cNvSpPr/>
          <p:nvPr/>
        </p:nvSpPr>
        <p:spPr>
          <a:xfrm>
            <a:off x="10270323" y="5835581"/>
            <a:ext cx="519677" cy="273516"/>
          </a:xfrm>
          <a:prstGeom prst="round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ja-JP" altLang="en-US" sz="1200">
                <a:solidFill>
                  <a:schemeClr val="tx1"/>
                </a:solidFill>
                <a:latin typeface="メイリオ" panose="020B0604030504040204" pitchFamily="50" charset="-128"/>
                <a:ea typeface="メイリオ" panose="020B0604030504040204" pitchFamily="50" charset="-128"/>
              </a:rPr>
              <a:t>検索</a:t>
            </a:r>
          </a:p>
        </p:txBody>
      </p:sp>
      <p:sp>
        <p:nvSpPr>
          <p:cNvPr id="47" name="角丸四角形 55">
            <a:extLst>
              <a:ext uri="{FF2B5EF4-FFF2-40B4-BE49-F238E27FC236}">
                <a16:creationId xmlns:a16="http://schemas.microsoft.com/office/drawing/2014/main" id="{BCA60FAE-4CBC-A16E-10C9-4C22364ED1FE}"/>
              </a:ext>
            </a:extLst>
          </p:cNvPr>
          <p:cNvSpPr/>
          <p:nvPr/>
        </p:nvSpPr>
        <p:spPr>
          <a:xfrm>
            <a:off x="7812923" y="5721530"/>
            <a:ext cx="2102478" cy="273516"/>
          </a:xfrm>
          <a:prstGeom prst="round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ja-JP" altLang="en-US" sz="1200" dirty="0">
                <a:solidFill>
                  <a:schemeClr val="tx1"/>
                </a:solidFill>
                <a:latin typeface="メイリオ" panose="020B0604030504040204" pitchFamily="50" charset="-128"/>
                <a:ea typeface="メイリオ" panose="020B0604030504040204" pitchFamily="50" charset="-128"/>
              </a:rPr>
              <a:t>〇〇市　給付金</a:t>
            </a:r>
          </a:p>
        </p:txBody>
      </p:sp>
      <p:sp>
        <p:nvSpPr>
          <p:cNvPr id="55" name="角丸四角形 61">
            <a:extLst>
              <a:ext uri="{FF2B5EF4-FFF2-40B4-BE49-F238E27FC236}">
                <a16:creationId xmlns:a16="http://schemas.microsoft.com/office/drawing/2014/main" id="{8CA83C37-C1AF-F74E-F7BF-43BFBDFAD780}"/>
              </a:ext>
            </a:extLst>
          </p:cNvPr>
          <p:cNvSpPr/>
          <p:nvPr/>
        </p:nvSpPr>
        <p:spPr>
          <a:xfrm>
            <a:off x="7394364" y="9461060"/>
            <a:ext cx="7030149" cy="444940"/>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en-US" altLang="ja-JP" sz="14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詳しくは、〇〇市ウェブサイト、給付金・定額減税一体措置もご覧ください</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EED17A98-2BD8-AD95-6A9E-4CB2E9A184CD}"/>
              </a:ext>
            </a:extLst>
          </p:cNvPr>
          <p:cNvSpPr/>
          <p:nvPr/>
        </p:nvSpPr>
        <p:spPr>
          <a:xfrm>
            <a:off x="28542" y="64860"/>
            <a:ext cx="4600135" cy="360000"/>
          </a:xfrm>
          <a:prstGeom prst="rect">
            <a:avLst/>
          </a:prstGeom>
          <a:solidFill>
            <a:schemeClr val="accent5">
              <a:lumMod val="40000"/>
              <a:lumOff val="60000"/>
            </a:schemeClr>
          </a:solid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EB6A6CD9-78EF-3F15-74B1-820C36916DF0}"/>
              </a:ext>
            </a:extLst>
          </p:cNvPr>
          <p:cNvSpPr/>
          <p:nvPr/>
        </p:nvSpPr>
        <p:spPr>
          <a:xfrm>
            <a:off x="324378" y="64860"/>
            <a:ext cx="4304299" cy="36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smtClean="0">
                <a:solidFill>
                  <a:schemeClr val="bg1"/>
                </a:solidFill>
                <a:latin typeface="メイリオ" panose="020B0604030504040204" pitchFamily="50" charset="-128"/>
                <a:ea typeface="メイリオ" panose="020B0604030504040204" pitchFamily="50" charset="-128"/>
              </a:rPr>
              <a:t>手続きについて</a:t>
            </a:r>
            <a:endParaRPr kumimoji="1" lang="ja-JP" altLang="en-US" sz="2200" b="1" spc="200" dirty="0">
              <a:solidFill>
                <a:schemeClr val="bg1"/>
              </a:solidFill>
              <a:latin typeface="メイリオ" panose="020B0604030504040204" pitchFamily="50" charset="-128"/>
              <a:ea typeface="メイリオ" panose="020B0604030504040204" pitchFamily="50" charset="-128"/>
            </a:endParaRPr>
          </a:p>
        </p:txBody>
      </p:sp>
      <p:sp>
        <p:nvSpPr>
          <p:cNvPr id="35" name="正方形/長方形 34">
            <a:extLst>
              <a:ext uri="{FF2B5EF4-FFF2-40B4-BE49-F238E27FC236}">
                <a16:creationId xmlns:a16="http://schemas.microsoft.com/office/drawing/2014/main" id="{0EB81764-A6FD-0F8E-6C2B-E73A180DC71B}"/>
              </a:ext>
            </a:extLst>
          </p:cNvPr>
          <p:cNvSpPr/>
          <p:nvPr/>
        </p:nvSpPr>
        <p:spPr>
          <a:xfrm>
            <a:off x="9060402" y="2243717"/>
            <a:ext cx="1946806" cy="256532"/>
          </a:xfrm>
          <a:prstGeom prst="rect">
            <a:avLst/>
          </a:prstGeom>
          <a:noFill/>
          <a:ln w="28575">
            <a:solidFill>
              <a:schemeClr val="accent5">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下矢印 8">
            <a:extLst>
              <a:ext uri="{FF2B5EF4-FFF2-40B4-BE49-F238E27FC236}">
                <a16:creationId xmlns:a16="http://schemas.microsoft.com/office/drawing/2014/main" id="{714D8595-F18F-BFB0-4DF6-F60166B151D4}"/>
              </a:ext>
            </a:extLst>
          </p:cNvPr>
          <p:cNvSpPr/>
          <p:nvPr/>
        </p:nvSpPr>
        <p:spPr>
          <a:xfrm>
            <a:off x="8970819" y="3418363"/>
            <a:ext cx="1188720" cy="628793"/>
          </a:xfrm>
          <a:prstGeom prst="downArrow">
            <a:avLst>
              <a:gd name="adj1" fmla="val 50000"/>
              <a:gd name="adj2" fmla="val 52764"/>
            </a:avLst>
          </a:prstGeom>
          <a:solidFill>
            <a:schemeClr val="accent5">
              <a:lumMod val="75000"/>
            </a:schemeClr>
          </a:solidFill>
          <a:ln w="2222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E0D96304-981D-1954-760C-B2255E8518FE}"/>
              </a:ext>
            </a:extLst>
          </p:cNvPr>
          <p:cNvSpPr txBox="1"/>
          <p:nvPr/>
        </p:nvSpPr>
        <p:spPr>
          <a:xfrm>
            <a:off x="12297741" y="5059785"/>
            <a:ext cx="576000" cy="576000"/>
          </a:xfrm>
          <a:prstGeom prst="rect">
            <a:avLst/>
          </a:prstGeom>
          <a:noFill/>
          <a:ln>
            <a:solidFill>
              <a:schemeClr val="tx1"/>
            </a:solidFill>
          </a:ln>
        </p:spPr>
        <p:txBody>
          <a:bodyPr wrap="square" rtlCol="0" anchor="ctr">
            <a:noAutofit/>
          </a:bodyPr>
          <a:lstStyle/>
          <a:p>
            <a:pPr algn="ctr" defTabSz="316520">
              <a:defRPr/>
            </a:pPr>
            <a:r>
              <a:rPr kumimoji="1" lang="ja-JP" altLang="en-US" sz="800" b="1">
                <a:solidFill>
                  <a:prstClr val="black"/>
                </a:solidFill>
                <a:latin typeface="游ゴシック" panose="020B0400000000000000" pitchFamily="50" charset="-128"/>
                <a:ea typeface="游ゴシック" panose="020B0400000000000000" pitchFamily="50" charset="-128"/>
              </a:rPr>
              <a:t>二次元</a:t>
            </a:r>
            <a:endParaRPr kumimoji="1" lang="en-US" altLang="ja-JP" sz="800" b="1">
              <a:solidFill>
                <a:prstClr val="black"/>
              </a:solidFill>
              <a:latin typeface="游ゴシック" panose="020B0400000000000000" pitchFamily="50" charset="-128"/>
              <a:ea typeface="游ゴシック" panose="020B0400000000000000" pitchFamily="50" charset="-128"/>
            </a:endParaRPr>
          </a:p>
          <a:p>
            <a:pPr algn="ctr" defTabSz="316520">
              <a:defRPr/>
            </a:pPr>
            <a:r>
              <a:rPr kumimoji="1" lang="ja-JP" altLang="en-US" sz="800" b="1">
                <a:solidFill>
                  <a:prstClr val="black"/>
                </a:solidFill>
                <a:latin typeface="游ゴシック" panose="020B0400000000000000" pitchFamily="50" charset="-128"/>
                <a:ea typeface="游ゴシック" panose="020B0400000000000000" pitchFamily="50" charset="-128"/>
              </a:rPr>
              <a:t>コード</a:t>
            </a:r>
          </a:p>
        </p:txBody>
      </p:sp>
      <p:sp>
        <p:nvSpPr>
          <p:cNvPr id="9" name="正方形/長方形 8">
            <a:extLst>
              <a:ext uri="{FF2B5EF4-FFF2-40B4-BE49-F238E27FC236}">
                <a16:creationId xmlns:a16="http://schemas.microsoft.com/office/drawing/2014/main" id="{6441566D-4BEA-B993-689F-B2799A8FFEAD}"/>
              </a:ext>
            </a:extLst>
          </p:cNvPr>
          <p:cNvSpPr/>
          <p:nvPr/>
        </p:nvSpPr>
        <p:spPr>
          <a:xfrm>
            <a:off x="47135" y="4948277"/>
            <a:ext cx="4581542" cy="360000"/>
          </a:xfrm>
          <a:prstGeom prst="rect">
            <a:avLst/>
          </a:prstGeom>
          <a:solidFill>
            <a:schemeClr val="accent5">
              <a:lumMod val="40000"/>
              <a:lumOff val="60000"/>
            </a:schemeClr>
          </a:solid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CA62F89E-C588-7989-FF2A-9980064F7AAE}"/>
              </a:ext>
            </a:extLst>
          </p:cNvPr>
          <p:cNvSpPr/>
          <p:nvPr/>
        </p:nvSpPr>
        <p:spPr>
          <a:xfrm>
            <a:off x="393154" y="4952685"/>
            <a:ext cx="4235524" cy="36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smtClean="0">
                <a:solidFill>
                  <a:schemeClr val="bg1"/>
                </a:solidFill>
                <a:latin typeface="メイリオ" panose="020B0604030504040204" pitchFamily="50" charset="-128"/>
                <a:ea typeface="メイリオ" panose="020B0604030504040204" pitchFamily="50" charset="-128"/>
              </a:rPr>
              <a:t>お問い合わせ先</a:t>
            </a:r>
            <a:endParaRPr kumimoji="1" lang="ja-JP" altLang="en-US" sz="2200" b="1" spc="200" dirty="0">
              <a:solidFill>
                <a:schemeClr val="bg1"/>
              </a:solidFill>
              <a:latin typeface="メイリオ" panose="020B0604030504040204" pitchFamily="50" charset="-128"/>
              <a:ea typeface="メイリオ" panose="020B0604030504040204" pitchFamily="50" charset="-128"/>
            </a:endParaRPr>
          </a:p>
        </p:txBody>
      </p:sp>
      <p:sp>
        <p:nvSpPr>
          <p:cNvPr id="24" name="角丸四角形 55">
            <a:extLst>
              <a:ext uri="{FF2B5EF4-FFF2-40B4-BE49-F238E27FC236}">
                <a16:creationId xmlns:a16="http://schemas.microsoft.com/office/drawing/2014/main" id="{41DB444F-F407-97AD-F88A-BCAB87656AF7}"/>
              </a:ext>
            </a:extLst>
          </p:cNvPr>
          <p:cNvSpPr/>
          <p:nvPr/>
        </p:nvSpPr>
        <p:spPr>
          <a:xfrm>
            <a:off x="8633422" y="5071329"/>
            <a:ext cx="2102478" cy="273516"/>
          </a:xfrm>
          <a:prstGeom prst="round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ja-JP" altLang="en-US" sz="1200" dirty="0">
                <a:solidFill>
                  <a:schemeClr val="tx1"/>
                </a:solidFill>
                <a:latin typeface="メイリオ" panose="020B0604030504040204" pitchFamily="50" charset="-128"/>
                <a:ea typeface="メイリオ" panose="020B0604030504040204" pitchFamily="50" charset="-128"/>
              </a:rPr>
              <a:t>給付金・定額減税一体措置</a:t>
            </a:r>
          </a:p>
        </p:txBody>
      </p:sp>
      <p:sp>
        <p:nvSpPr>
          <p:cNvPr id="27" name="角丸四角形 62">
            <a:extLst>
              <a:ext uri="{FF2B5EF4-FFF2-40B4-BE49-F238E27FC236}">
                <a16:creationId xmlns:a16="http://schemas.microsoft.com/office/drawing/2014/main" id="{D3CB2B86-3884-FABD-D093-53EECEB0B153}"/>
              </a:ext>
            </a:extLst>
          </p:cNvPr>
          <p:cNvSpPr/>
          <p:nvPr/>
        </p:nvSpPr>
        <p:spPr>
          <a:xfrm>
            <a:off x="8016808" y="5188941"/>
            <a:ext cx="3335706" cy="700644"/>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400" dirty="0">
                <a:solidFill>
                  <a:schemeClr val="tx1"/>
                </a:solidFill>
                <a:latin typeface="メイリオ" panose="020B0604030504040204" pitchFamily="50" charset="-128"/>
                <a:ea typeface="メイリオ" panose="020B0604030504040204" pitchFamily="50" charset="-128"/>
              </a:rPr>
              <a:t>　　</a:t>
            </a:r>
            <a:r>
              <a:rPr kumimoji="1" lang="en-US" altLang="ja-JP" sz="800" dirty="0">
                <a:solidFill>
                  <a:schemeClr val="tx1"/>
                </a:solidFill>
                <a:latin typeface="メイリオ" panose="020B0604030504040204" pitchFamily="50" charset="-128"/>
                <a:ea typeface="メイリオ" panose="020B0604030504040204" pitchFamily="50" charset="-128"/>
              </a:rPr>
              <a:t>(</a:t>
            </a:r>
            <a:r>
              <a:rPr kumimoji="1" lang="en-US" altLang="ja-JP" sz="700" dirty="0">
                <a:solidFill>
                  <a:schemeClr val="tx1"/>
                </a:solidFill>
                <a:latin typeface="メイリオ" panose="020B0604030504040204" pitchFamily="50" charset="-128"/>
                <a:ea typeface="メイリオ" panose="020B0604030504040204" pitchFamily="50" charset="-128"/>
              </a:rPr>
              <a:t>https://www.cas.go.jp/jp/seisaku/benefit2023/index.html)</a:t>
            </a:r>
            <a:endParaRPr kumimoji="1" lang="en-US" altLang="ja-JP" sz="800" dirty="0">
              <a:solidFill>
                <a:schemeClr val="tx1"/>
              </a:solidFill>
              <a:latin typeface="メイリオ" panose="020B0604030504040204" pitchFamily="50" charset="-128"/>
              <a:ea typeface="メイリオ" panose="020B0604030504040204" pitchFamily="50" charset="-128"/>
            </a:endParaRPr>
          </a:p>
        </p:txBody>
      </p:sp>
      <p:sp>
        <p:nvSpPr>
          <p:cNvPr id="19" name="角丸四角形 54">
            <a:extLst>
              <a:ext uri="{FF2B5EF4-FFF2-40B4-BE49-F238E27FC236}">
                <a16:creationId xmlns:a16="http://schemas.microsoft.com/office/drawing/2014/main" id="{B7E566AB-39B9-5F29-441B-1D31AE447DD8}"/>
              </a:ext>
            </a:extLst>
          </p:cNvPr>
          <p:cNvSpPr/>
          <p:nvPr/>
        </p:nvSpPr>
        <p:spPr>
          <a:xfrm>
            <a:off x="11709289" y="4948277"/>
            <a:ext cx="519677" cy="273516"/>
          </a:xfrm>
          <a:prstGeom prst="round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ja-JP" altLang="en-US" sz="1200" dirty="0">
                <a:solidFill>
                  <a:schemeClr val="tx1"/>
                </a:solidFill>
                <a:latin typeface="メイリオ" panose="020B0604030504040204" pitchFamily="50" charset="-128"/>
                <a:ea typeface="メイリオ" panose="020B0604030504040204" pitchFamily="50" charset="-128"/>
              </a:rPr>
              <a:t>検索</a:t>
            </a:r>
          </a:p>
        </p:txBody>
      </p:sp>
      <p:sp>
        <p:nvSpPr>
          <p:cNvPr id="33" name="正方形/長方形 32">
            <a:extLst>
              <a:ext uri="{FF2B5EF4-FFF2-40B4-BE49-F238E27FC236}">
                <a16:creationId xmlns:a16="http://schemas.microsoft.com/office/drawing/2014/main" id="{EED17A98-2BD8-AD95-6A9E-4CB2E9A184CD}"/>
              </a:ext>
            </a:extLst>
          </p:cNvPr>
          <p:cNvSpPr/>
          <p:nvPr/>
        </p:nvSpPr>
        <p:spPr>
          <a:xfrm>
            <a:off x="28542" y="3353194"/>
            <a:ext cx="3028984" cy="360000"/>
          </a:xfrm>
          <a:prstGeom prst="rect">
            <a:avLst/>
          </a:prstGeom>
          <a:solidFill>
            <a:schemeClr val="accent5">
              <a:lumMod val="40000"/>
              <a:lumOff val="60000"/>
            </a:schemeClr>
          </a:solid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メイリオ" panose="020B0604030504040204" pitchFamily="50" charset="-128"/>
              <a:ea typeface="メイリオ" panose="020B0604030504040204" pitchFamily="50" charset="-128"/>
            </a:endParaRPr>
          </a:p>
        </p:txBody>
      </p:sp>
      <p:sp>
        <p:nvSpPr>
          <p:cNvPr id="42" name="正方形/長方形 41"/>
          <p:cNvSpPr/>
          <p:nvPr/>
        </p:nvSpPr>
        <p:spPr>
          <a:xfrm>
            <a:off x="47135" y="3852940"/>
            <a:ext cx="3010390" cy="990835"/>
          </a:xfrm>
          <a:prstGeom prst="rect">
            <a:avLst/>
          </a:prstGeom>
          <a:solidFill>
            <a:schemeClr val="accent5">
              <a:lumMod val="20000"/>
              <a:lumOff val="80000"/>
            </a:schemeClr>
          </a:solidFill>
          <a:ln w="2540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tIns="72000" bIns="36000" rtlCol="0" anchor="t" anchorCtr="0">
            <a:spAutoFit/>
          </a:bodyPr>
          <a:lstStyle/>
          <a:p>
            <a:pPr algn="ctr">
              <a:lnSpc>
                <a:spcPct val="110000"/>
              </a:lnSpc>
              <a:spcBef>
                <a:spcPts val="600"/>
              </a:spcBef>
            </a:pPr>
            <a:r>
              <a:rPr kumimoji="1" lang="ja-JP" altLang="en-US" sz="2000" b="1" u="sng" dirty="0" smtClean="0">
                <a:solidFill>
                  <a:schemeClr val="tx1"/>
                </a:solidFill>
                <a:latin typeface="メイリオ" panose="020B0604030504040204" pitchFamily="50" charset="-128"/>
                <a:ea typeface="メイリオ" panose="020B0604030504040204" pitchFamily="50" charset="-128"/>
              </a:rPr>
              <a:t>令和６年１０月３１日</a:t>
            </a:r>
            <a:endParaRPr kumimoji="1" lang="en-US" altLang="ja-JP" sz="2000" b="1" u="sng" dirty="0" smtClean="0">
              <a:solidFill>
                <a:schemeClr val="tx1"/>
              </a:solidFill>
              <a:latin typeface="メイリオ" panose="020B0604030504040204" pitchFamily="50" charset="-128"/>
              <a:ea typeface="メイリオ" panose="020B0604030504040204" pitchFamily="50" charset="-128"/>
            </a:endParaRPr>
          </a:p>
          <a:p>
            <a:pPr algn="ctr">
              <a:lnSpc>
                <a:spcPct val="110000"/>
              </a:lnSpc>
              <a:spcBef>
                <a:spcPts val="600"/>
              </a:spcBef>
            </a:pPr>
            <a:r>
              <a:rPr kumimoji="1" lang="ja-JP" altLang="en-US" sz="2000" b="1" u="sng" dirty="0" smtClean="0">
                <a:solidFill>
                  <a:schemeClr val="tx1"/>
                </a:solidFill>
                <a:latin typeface="メイリオ" panose="020B0604030504040204" pitchFamily="50" charset="-128"/>
                <a:ea typeface="メイリオ" panose="020B0604030504040204" pitchFamily="50" charset="-128"/>
              </a:rPr>
              <a:t>（消印有効）</a:t>
            </a:r>
            <a:endParaRPr kumimoji="1" lang="en-US" altLang="ja-JP" sz="1200" b="1" u="sng" dirty="0">
              <a:solidFill>
                <a:schemeClr val="tx1"/>
              </a:solidFill>
              <a:latin typeface="メイリオ" panose="020B0604030504040204" pitchFamily="50" charset="-128"/>
              <a:ea typeface="メイリオ" panose="020B0604030504040204" pitchFamily="50" charset="-128"/>
            </a:endParaRPr>
          </a:p>
          <a:p>
            <a:pPr algn="ctr">
              <a:lnSpc>
                <a:spcPct val="110000"/>
              </a:lnSpc>
              <a:spcBef>
                <a:spcPts val="600"/>
              </a:spcBef>
            </a:pPr>
            <a:endParaRPr kumimoji="1" lang="en-US" altLang="ja-JP" sz="300" b="1" dirty="0" smtClean="0">
              <a:solidFill>
                <a:schemeClr val="tx1"/>
              </a:solidFill>
              <a:latin typeface="メイリオ" panose="020B0604030504040204" pitchFamily="50" charset="-128"/>
              <a:ea typeface="メイリオ" panose="020B0604030504040204" pitchFamily="50" charset="-128"/>
            </a:endParaRPr>
          </a:p>
        </p:txBody>
      </p:sp>
      <p:sp>
        <p:nvSpPr>
          <p:cNvPr id="43" name="正方形/長方形 42">
            <a:extLst>
              <a:ext uri="{FF2B5EF4-FFF2-40B4-BE49-F238E27FC236}">
                <a16:creationId xmlns:a16="http://schemas.microsoft.com/office/drawing/2014/main" id="{EB6A6CD9-78EF-3F15-74B1-820C36916DF0}"/>
              </a:ext>
            </a:extLst>
          </p:cNvPr>
          <p:cNvSpPr/>
          <p:nvPr/>
        </p:nvSpPr>
        <p:spPr>
          <a:xfrm>
            <a:off x="356486" y="3348786"/>
            <a:ext cx="2701039" cy="36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a:solidFill>
                  <a:schemeClr val="bg1"/>
                </a:solidFill>
                <a:latin typeface="メイリオ" panose="020B0604030504040204" pitchFamily="50" charset="-128"/>
                <a:ea typeface="メイリオ" panose="020B0604030504040204" pitchFamily="50" charset="-128"/>
              </a:rPr>
              <a:t>提出期限</a:t>
            </a:r>
          </a:p>
        </p:txBody>
      </p:sp>
      <p:sp>
        <p:nvSpPr>
          <p:cNvPr id="51" name="正方形/長方形 50"/>
          <p:cNvSpPr/>
          <p:nvPr/>
        </p:nvSpPr>
        <p:spPr>
          <a:xfrm>
            <a:off x="3186114" y="3848680"/>
            <a:ext cx="3562448" cy="989296"/>
          </a:xfrm>
          <a:prstGeom prst="rect">
            <a:avLst/>
          </a:prstGeom>
          <a:solidFill>
            <a:schemeClr val="accent5">
              <a:lumMod val="20000"/>
              <a:lumOff val="80000"/>
            </a:schemeClr>
          </a:solidFill>
          <a:ln w="2540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tIns="72000" bIns="36000" rtlCol="0" anchor="t" anchorCtr="0">
            <a:spAutoFit/>
          </a:bodyPr>
          <a:lstStyle/>
          <a:p>
            <a:pPr>
              <a:lnSpc>
                <a:spcPct val="110000"/>
              </a:lnSpc>
            </a:pPr>
            <a:r>
              <a:rPr kumimoji="1" lang="ja-JP" altLang="en-US" sz="1400" dirty="0">
                <a:solidFill>
                  <a:schemeClr val="tx1"/>
                </a:solidFill>
                <a:latin typeface="メイリオ" panose="020B0604030504040204" pitchFamily="50" charset="-128"/>
                <a:ea typeface="メイリオ" panose="020B0604030504040204" pitchFamily="50" charset="-128"/>
              </a:rPr>
              <a:t>審査</a:t>
            </a:r>
            <a:r>
              <a:rPr kumimoji="1" lang="ja-JP" altLang="en-US" sz="1400" dirty="0" smtClean="0">
                <a:solidFill>
                  <a:schemeClr val="tx1"/>
                </a:solidFill>
                <a:latin typeface="メイリオ" panose="020B0604030504040204" pitchFamily="50" charset="-128"/>
                <a:ea typeface="メイリオ" panose="020B0604030504040204" pitchFamily="50" charset="-128"/>
              </a:rPr>
              <a:t>の後、順次給付</a:t>
            </a:r>
            <a:r>
              <a:rPr kumimoji="1" lang="ja-JP" altLang="en-US" sz="1400" dirty="0">
                <a:solidFill>
                  <a:schemeClr val="tx1"/>
                </a:solidFill>
                <a:latin typeface="メイリオ" panose="020B0604030504040204" pitchFamily="50" charset="-128"/>
                <a:ea typeface="メイリオ" panose="020B0604030504040204" pitchFamily="50" charset="-128"/>
              </a:rPr>
              <a:t>金</a:t>
            </a:r>
            <a:r>
              <a:rPr kumimoji="1" lang="ja-JP" altLang="en-US" sz="1400" dirty="0" smtClean="0">
                <a:solidFill>
                  <a:schemeClr val="tx1"/>
                </a:solidFill>
                <a:latin typeface="メイリオ" panose="020B0604030504040204" pitchFamily="50" charset="-128"/>
                <a:ea typeface="メイリオ" panose="020B0604030504040204" pitchFamily="50" charset="-128"/>
              </a:rPr>
              <a:t>を指定の口座へ振り込みいたします。</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en-US" altLang="ja-JP" sz="1200" dirty="0" smtClean="0">
                <a:solidFill>
                  <a:schemeClr val="tx1"/>
                </a:solidFill>
                <a:latin typeface="メイリオ" panose="020B0604030504040204" pitchFamily="50" charset="-128"/>
                <a:ea typeface="メイリオ" panose="020B0604030504040204" pitchFamily="50" charset="-128"/>
              </a:rPr>
              <a:t>※</a:t>
            </a:r>
            <a:r>
              <a:rPr kumimoji="1" lang="ja-JP" altLang="en-US" sz="1200" dirty="0" smtClean="0">
                <a:solidFill>
                  <a:schemeClr val="tx1"/>
                </a:solidFill>
                <a:latin typeface="メイリオ" panose="020B0604030504040204" pitchFamily="50" charset="-128"/>
                <a:ea typeface="メイリオ" panose="020B0604030504040204" pitchFamily="50" charset="-128"/>
              </a:rPr>
              <a:t>有田川町が</a:t>
            </a:r>
            <a:r>
              <a:rPr kumimoji="1" lang="ja-JP" altLang="en-US" sz="1200" dirty="0">
                <a:solidFill>
                  <a:schemeClr val="tx1"/>
                </a:solidFill>
                <a:latin typeface="メイリオ" panose="020B0604030504040204" pitchFamily="50" charset="-128"/>
                <a:ea typeface="メイリオ" panose="020B0604030504040204" pitchFamily="50" charset="-128"/>
              </a:rPr>
              <a:t>確認書を</a:t>
            </a:r>
            <a:r>
              <a:rPr kumimoji="1" lang="ja-JP" altLang="en-US" sz="1200" u="sng" dirty="0">
                <a:solidFill>
                  <a:schemeClr val="tx1"/>
                </a:solidFill>
                <a:latin typeface="メイリオ" panose="020B0604030504040204" pitchFamily="50" charset="-128"/>
                <a:ea typeface="メイリオ" panose="020B0604030504040204" pitchFamily="50" charset="-128"/>
              </a:rPr>
              <a:t>受理した</a:t>
            </a:r>
            <a:r>
              <a:rPr kumimoji="1" lang="ja-JP" altLang="en-US" sz="1200" u="sng" dirty="0" smtClean="0">
                <a:solidFill>
                  <a:schemeClr val="tx1"/>
                </a:solidFill>
                <a:latin typeface="メイリオ" panose="020B0604030504040204" pitchFamily="50" charset="-128"/>
                <a:ea typeface="メイリオ" panose="020B0604030504040204" pitchFamily="50" charset="-128"/>
              </a:rPr>
              <a:t>日の翌月末</a:t>
            </a:r>
            <a:r>
              <a:rPr kumimoji="1" lang="ja-JP" altLang="en-US" sz="1200" dirty="0" smtClean="0">
                <a:solidFill>
                  <a:schemeClr val="tx1"/>
                </a:solidFill>
                <a:latin typeface="メイリオ" panose="020B0604030504040204" pitchFamily="50" charset="-128"/>
                <a:ea typeface="メイリオ" panose="020B0604030504040204" pitchFamily="50" charset="-128"/>
              </a:rPr>
              <a:t>が</a:t>
            </a:r>
            <a:r>
              <a:rPr kumimoji="1" lang="ja-JP" altLang="en-US" sz="1200" dirty="0">
                <a:solidFill>
                  <a:schemeClr val="tx1"/>
                </a:solidFill>
                <a:latin typeface="メイリオ" panose="020B0604030504040204" pitchFamily="50" charset="-128"/>
                <a:ea typeface="メイリオ" panose="020B0604030504040204" pitchFamily="50" charset="-128"/>
              </a:rPr>
              <a:t>目安です</a:t>
            </a:r>
            <a:r>
              <a:rPr kumimoji="1" lang="ja-JP" altLang="en-US" sz="1200" dirty="0" smtClean="0">
                <a:solidFill>
                  <a:schemeClr val="tx1"/>
                </a:solidFill>
                <a:latin typeface="メイリオ" panose="020B0604030504040204" pitchFamily="50" charset="-128"/>
                <a:ea typeface="メイリオ" panose="020B0604030504040204" pitchFamily="50" charset="-128"/>
              </a:rPr>
              <a:t>。</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52" name="正方形/長方形 51">
            <a:extLst>
              <a:ext uri="{FF2B5EF4-FFF2-40B4-BE49-F238E27FC236}">
                <a16:creationId xmlns:a16="http://schemas.microsoft.com/office/drawing/2014/main" id="{EB6A6CD9-78EF-3F15-74B1-820C36916DF0}"/>
              </a:ext>
            </a:extLst>
          </p:cNvPr>
          <p:cNvSpPr/>
          <p:nvPr/>
        </p:nvSpPr>
        <p:spPr>
          <a:xfrm>
            <a:off x="3573950" y="3347662"/>
            <a:ext cx="3138583" cy="36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smtClean="0">
                <a:solidFill>
                  <a:schemeClr val="bg1"/>
                </a:solidFill>
                <a:latin typeface="メイリオ" panose="020B0604030504040204" pitchFamily="50" charset="-128"/>
                <a:ea typeface="メイリオ" panose="020B0604030504040204" pitchFamily="50" charset="-128"/>
              </a:rPr>
              <a:t>給付までの流れ</a:t>
            </a:r>
            <a:endParaRPr kumimoji="1" lang="ja-JP" altLang="en-US" sz="2200" b="1" spc="200" dirty="0">
              <a:solidFill>
                <a:schemeClr val="bg1"/>
              </a:solidFill>
              <a:latin typeface="メイリオ" panose="020B0604030504040204" pitchFamily="50" charset="-128"/>
              <a:ea typeface="メイリオ" panose="020B0604030504040204" pitchFamily="50" charset="-128"/>
            </a:endParaRPr>
          </a:p>
        </p:txBody>
      </p:sp>
      <p:graphicFrame>
        <p:nvGraphicFramePr>
          <p:cNvPr id="56" name="表 55"/>
          <p:cNvGraphicFramePr>
            <a:graphicFrameLocks noGrp="1"/>
          </p:cNvGraphicFramePr>
          <p:nvPr>
            <p:extLst>
              <p:ext uri="{D42A27DB-BD31-4B8C-83A1-F6EECF244321}">
                <p14:modId xmlns:p14="http://schemas.microsoft.com/office/powerpoint/2010/main" val="2484335852"/>
              </p:ext>
            </p:extLst>
          </p:nvPr>
        </p:nvGraphicFramePr>
        <p:xfrm>
          <a:off x="33332" y="5477484"/>
          <a:ext cx="6715230" cy="2857500"/>
        </p:xfrm>
        <a:graphic>
          <a:graphicData uri="http://schemas.openxmlformats.org/drawingml/2006/table">
            <a:tbl>
              <a:tblPr firstRow="1" bandRow="1">
                <a:tableStyleId>{5A111915-BE36-4E01-A7E5-04B1672EAD32}</a:tableStyleId>
              </a:tblPr>
              <a:tblGrid>
                <a:gridCol w="1152532">
                  <a:extLst>
                    <a:ext uri="{9D8B030D-6E8A-4147-A177-3AD203B41FA5}">
                      <a16:colId xmlns:a16="http://schemas.microsoft.com/office/drawing/2014/main" val="3475223451"/>
                    </a:ext>
                  </a:extLst>
                </a:gridCol>
                <a:gridCol w="5562698">
                  <a:extLst>
                    <a:ext uri="{9D8B030D-6E8A-4147-A177-3AD203B41FA5}">
                      <a16:colId xmlns:a16="http://schemas.microsoft.com/office/drawing/2014/main" val="413531862"/>
                    </a:ext>
                  </a:extLst>
                </a:gridCol>
              </a:tblGrid>
              <a:tr h="814325">
                <a:tc>
                  <a:txBody>
                    <a:bodyPr/>
                    <a:lstStyle/>
                    <a:p>
                      <a:pPr algn="ctr"/>
                      <a:r>
                        <a:rPr kumimoji="1" lang="ja-JP" altLang="en-US" sz="1800" b="1" dirty="0" smtClean="0">
                          <a:solidFill>
                            <a:schemeClr val="tx1"/>
                          </a:solidFill>
                        </a:rPr>
                        <a:t>定額減税（</a:t>
                      </a:r>
                      <a:r>
                        <a:rPr kumimoji="1" lang="en-US" altLang="ja-JP" sz="1800" b="1" dirty="0" smtClean="0">
                          <a:solidFill>
                            <a:schemeClr val="tx1"/>
                          </a:solidFill>
                        </a:rPr>
                        <a:t>※1</a:t>
                      </a:r>
                      <a:r>
                        <a:rPr kumimoji="1" lang="ja-JP" altLang="en-US" sz="1800" b="1" dirty="0" smtClean="0">
                          <a:solidFill>
                            <a:schemeClr val="tx1"/>
                          </a:solidFill>
                        </a:rPr>
                        <a:t>）</a:t>
                      </a:r>
                      <a:endParaRPr kumimoji="1" lang="ja-JP" altLang="en-US" sz="1800" b="1" dirty="0">
                        <a:solidFill>
                          <a:schemeClr val="tx1"/>
                        </a:solidFill>
                      </a:endParaRPr>
                    </a:p>
                  </a:txBody>
                  <a:tcPr anchor="ctr">
                    <a:lnL w="38100" cap="flat" cmpd="sng" algn="ctr">
                      <a:solidFill>
                        <a:schemeClr val="accent5">
                          <a:lumMod val="75000"/>
                        </a:schemeClr>
                      </a:solidFill>
                      <a:prstDash val="solid"/>
                      <a:round/>
                      <a:headEnd type="none" w="med" len="med"/>
                      <a:tailEnd type="none" w="med" len="med"/>
                    </a:lnL>
                    <a:lnR w="38100" cap="flat" cmpd="sng" algn="ctr">
                      <a:solidFill>
                        <a:schemeClr val="accent5">
                          <a:lumMod val="75000"/>
                        </a:schemeClr>
                      </a:solidFill>
                      <a:prstDash val="solid"/>
                      <a:round/>
                      <a:headEnd type="none" w="med" len="med"/>
                      <a:tailEnd type="none" w="med" len="med"/>
                    </a:lnR>
                    <a:lnT w="38100" cap="flat" cmpd="sng" algn="ctr">
                      <a:solidFill>
                        <a:schemeClr val="accent5">
                          <a:lumMod val="75000"/>
                        </a:schemeClr>
                      </a:solidFill>
                      <a:prstDash val="solid"/>
                      <a:round/>
                      <a:headEnd type="none" w="med" len="med"/>
                      <a:tailEnd type="none" w="med" len="med"/>
                    </a:lnT>
                    <a:lnB w="38100" cap="flat" cmpd="sng" algn="ctr">
                      <a:solidFill>
                        <a:schemeClr val="accent5">
                          <a:lumMod val="75000"/>
                        </a:schemeClr>
                      </a:solidFill>
                      <a:prstDash val="solid"/>
                      <a:round/>
                      <a:headEnd type="none" w="med" len="med"/>
                      <a:tailEnd type="none" w="med" len="med"/>
                    </a:lnB>
                    <a:noFill/>
                  </a:tcPr>
                </a:tc>
                <a:tc>
                  <a:txBody>
                    <a:bodyPr/>
                    <a:lstStyle/>
                    <a:p>
                      <a:pPr algn="l"/>
                      <a:r>
                        <a:rPr kumimoji="1" lang="ja-JP" altLang="en-US" sz="1400" b="0" dirty="0" smtClean="0">
                          <a:solidFill>
                            <a:schemeClr val="tx1"/>
                          </a:solidFill>
                        </a:rPr>
                        <a:t>詳細については、国税庁</a:t>
                      </a:r>
                      <a:r>
                        <a:rPr kumimoji="1" lang="en-US" altLang="ja-JP" sz="1400" b="0" dirty="0" smtClean="0">
                          <a:solidFill>
                            <a:schemeClr val="tx1"/>
                          </a:solidFill>
                        </a:rPr>
                        <a:t>HP</a:t>
                      </a:r>
                      <a:r>
                        <a:rPr kumimoji="1" lang="ja-JP" altLang="en-US" sz="1400" b="0" dirty="0" err="1" smtClean="0">
                          <a:solidFill>
                            <a:schemeClr val="tx1"/>
                          </a:solidFill>
                        </a:rPr>
                        <a:t>、</a:t>
                      </a:r>
                      <a:r>
                        <a:rPr kumimoji="1" lang="ja-JP" altLang="en-US" sz="1400" b="0" dirty="0" smtClean="0">
                          <a:solidFill>
                            <a:schemeClr val="tx1"/>
                          </a:solidFill>
                        </a:rPr>
                        <a:t>総務省</a:t>
                      </a:r>
                      <a:r>
                        <a:rPr kumimoji="1" lang="en-US" altLang="ja-JP" sz="1400" b="0" dirty="0" smtClean="0">
                          <a:solidFill>
                            <a:schemeClr val="tx1"/>
                          </a:solidFill>
                        </a:rPr>
                        <a:t>HP</a:t>
                      </a:r>
                      <a:r>
                        <a:rPr kumimoji="1" lang="ja-JP" altLang="en-US" sz="1400" b="0" dirty="0" err="1" smtClean="0">
                          <a:solidFill>
                            <a:schemeClr val="tx1"/>
                          </a:solidFill>
                        </a:rPr>
                        <a:t>、</a:t>
                      </a:r>
                      <a:r>
                        <a:rPr kumimoji="1" lang="ja-JP" altLang="en-US" sz="1400" b="0" dirty="0" smtClean="0">
                          <a:solidFill>
                            <a:schemeClr val="tx1"/>
                          </a:solidFill>
                        </a:rPr>
                        <a:t>有田川町</a:t>
                      </a:r>
                      <a:r>
                        <a:rPr kumimoji="1" lang="en-US" altLang="ja-JP" sz="1400" b="0" dirty="0" smtClean="0">
                          <a:solidFill>
                            <a:schemeClr val="tx1"/>
                          </a:solidFill>
                        </a:rPr>
                        <a:t>HP</a:t>
                      </a:r>
                      <a:r>
                        <a:rPr kumimoji="1" lang="ja-JP" altLang="en-US" sz="1400" b="0" dirty="0" err="1" smtClean="0">
                          <a:solidFill>
                            <a:schemeClr val="tx1"/>
                          </a:solidFill>
                        </a:rPr>
                        <a:t>、</a:t>
                      </a:r>
                      <a:r>
                        <a:rPr kumimoji="1" lang="ja-JP" altLang="en-US" sz="1400" b="0" dirty="0" smtClean="0">
                          <a:solidFill>
                            <a:schemeClr val="tx1"/>
                          </a:solidFill>
                        </a:rPr>
                        <a:t>または下記までお問い合わせ下さい。</a:t>
                      </a:r>
                      <a:endParaRPr kumimoji="1" lang="en-US" altLang="ja-JP" sz="1400" b="0" dirty="0" smtClean="0">
                        <a:solidFill>
                          <a:schemeClr val="tx1"/>
                        </a:solidFill>
                      </a:endParaRPr>
                    </a:p>
                    <a:p>
                      <a:pPr algn="l"/>
                      <a:endParaRPr kumimoji="1" lang="en-US" altLang="ja-JP" sz="1400" dirty="0" smtClean="0">
                        <a:solidFill>
                          <a:schemeClr val="tx1"/>
                        </a:solidFill>
                      </a:endParaRPr>
                    </a:p>
                    <a:p>
                      <a:pPr algn="l"/>
                      <a:r>
                        <a:rPr kumimoji="1" lang="ja-JP" altLang="en-US" sz="1600" b="1" dirty="0" smtClean="0">
                          <a:solidFill>
                            <a:schemeClr val="tx1"/>
                          </a:solidFill>
                        </a:rPr>
                        <a:t>所得税：国税相談専用（</a:t>
                      </a:r>
                      <a:r>
                        <a:rPr kumimoji="1" lang="en-US" altLang="ja-JP" sz="1600" b="1" dirty="0" smtClean="0">
                          <a:solidFill>
                            <a:schemeClr val="tx1"/>
                          </a:solidFill>
                        </a:rPr>
                        <a:t>0570-00-5901</a:t>
                      </a:r>
                      <a:r>
                        <a:rPr kumimoji="1" lang="ja-JP" altLang="en-US" sz="1600" b="1" dirty="0" smtClean="0">
                          <a:solidFill>
                            <a:schemeClr val="tx1"/>
                          </a:solidFill>
                        </a:rPr>
                        <a:t>　ナビダイヤル）</a:t>
                      </a:r>
                      <a:endParaRPr kumimoji="1" lang="en-US" altLang="ja-JP" sz="1600" b="1" dirty="0" smtClean="0">
                        <a:solidFill>
                          <a:schemeClr val="tx1"/>
                        </a:solidFill>
                      </a:endParaRPr>
                    </a:p>
                    <a:p>
                      <a:pPr algn="l"/>
                      <a:r>
                        <a:rPr kumimoji="1" lang="ja-JP" altLang="en-US" sz="1600" b="1" dirty="0" smtClean="0">
                          <a:solidFill>
                            <a:schemeClr val="tx1"/>
                          </a:solidFill>
                        </a:rPr>
                        <a:t>住民税：有田川町役場税務課（</a:t>
                      </a:r>
                      <a:r>
                        <a:rPr kumimoji="1" lang="en-US" altLang="ja-JP" sz="1600" b="1" dirty="0" smtClean="0">
                          <a:solidFill>
                            <a:schemeClr val="tx1"/>
                          </a:solidFill>
                        </a:rPr>
                        <a:t>0737-22-3272</a:t>
                      </a:r>
                      <a:r>
                        <a:rPr kumimoji="1" lang="ja-JP" altLang="en-US" sz="1600" b="1" dirty="0" smtClean="0">
                          <a:solidFill>
                            <a:schemeClr val="tx1"/>
                          </a:solidFill>
                        </a:rPr>
                        <a:t>）</a:t>
                      </a:r>
                      <a:endParaRPr kumimoji="1" lang="ja-JP" altLang="en-US" sz="1600" b="1" dirty="0">
                        <a:solidFill>
                          <a:schemeClr val="tx1"/>
                        </a:solidFill>
                      </a:endParaRPr>
                    </a:p>
                  </a:txBody>
                  <a:tcPr anchor="ctr">
                    <a:lnL w="38100" cap="flat" cmpd="sng" algn="ctr">
                      <a:solidFill>
                        <a:schemeClr val="accent5">
                          <a:lumMod val="75000"/>
                        </a:schemeClr>
                      </a:solidFill>
                      <a:prstDash val="solid"/>
                      <a:round/>
                      <a:headEnd type="none" w="med" len="med"/>
                      <a:tailEnd type="none" w="med" len="med"/>
                    </a:lnL>
                    <a:lnR w="38100" cap="flat" cmpd="sng" algn="ctr">
                      <a:solidFill>
                        <a:schemeClr val="accent5">
                          <a:lumMod val="75000"/>
                        </a:schemeClr>
                      </a:solidFill>
                      <a:prstDash val="solid"/>
                      <a:round/>
                      <a:headEnd type="none" w="med" len="med"/>
                      <a:tailEnd type="none" w="med" len="med"/>
                    </a:lnR>
                    <a:lnT w="38100" cap="flat" cmpd="sng" algn="ctr">
                      <a:solidFill>
                        <a:schemeClr val="accent5">
                          <a:lumMod val="75000"/>
                        </a:schemeClr>
                      </a:solidFill>
                      <a:prstDash val="solid"/>
                      <a:round/>
                      <a:headEnd type="none" w="med" len="med"/>
                      <a:tailEnd type="none" w="med" len="med"/>
                    </a:lnT>
                    <a:lnB w="38100" cap="flat" cmpd="sng" algn="ctr">
                      <a:solidFill>
                        <a:schemeClr val="accent5">
                          <a:lumMod val="75000"/>
                        </a:schemeClr>
                      </a:solidFill>
                      <a:prstDash val="solid"/>
                      <a:round/>
                      <a:headEnd type="none" w="med" len="med"/>
                      <a:tailEnd type="none" w="med" len="med"/>
                    </a:lnB>
                    <a:noFill/>
                  </a:tcPr>
                </a:tc>
                <a:extLst>
                  <a:ext uri="{0D108BD9-81ED-4DB2-BD59-A6C34878D82A}">
                    <a16:rowId xmlns:a16="http://schemas.microsoft.com/office/drawing/2014/main" val="339894970"/>
                  </a:ext>
                </a:extLst>
              </a:tr>
              <a:tr h="1247166">
                <a:tc>
                  <a:txBody>
                    <a:bodyPr/>
                    <a:lstStyle/>
                    <a:p>
                      <a:pPr algn="ctr"/>
                      <a:r>
                        <a:rPr kumimoji="1" lang="ja-JP" altLang="en-US" sz="2000" b="1" dirty="0" smtClean="0"/>
                        <a:t>定額減税補足給付</a:t>
                      </a:r>
                      <a:endParaRPr kumimoji="1" lang="ja-JP" altLang="en-US" sz="2000" b="1" dirty="0"/>
                    </a:p>
                  </a:txBody>
                  <a:tcPr anchor="ctr">
                    <a:lnL w="38100" cap="flat" cmpd="sng" algn="ctr">
                      <a:solidFill>
                        <a:schemeClr val="accent5">
                          <a:lumMod val="75000"/>
                        </a:schemeClr>
                      </a:solidFill>
                      <a:prstDash val="solid"/>
                      <a:round/>
                      <a:headEnd type="none" w="med" len="med"/>
                      <a:tailEnd type="none" w="med" len="med"/>
                    </a:lnL>
                    <a:lnR w="38100" cap="flat" cmpd="sng" algn="ctr">
                      <a:solidFill>
                        <a:schemeClr val="accent5">
                          <a:lumMod val="75000"/>
                        </a:schemeClr>
                      </a:solidFill>
                      <a:prstDash val="solid"/>
                      <a:round/>
                      <a:headEnd type="none" w="med" len="med"/>
                      <a:tailEnd type="none" w="med" len="med"/>
                    </a:lnR>
                    <a:lnT w="38100" cap="flat" cmpd="sng" algn="ctr">
                      <a:solidFill>
                        <a:schemeClr val="accent5">
                          <a:lumMod val="75000"/>
                        </a:schemeClr>
                      </a:solidFill>
                      <a:prstDash val="solid"/>
                      <a:round/>
                      <a:headEnd type="none" w="med" len="med"/>
                      <a:tailEnd type="none" w="med" len="med"/>
                    </a:lnT>
                    <a:lnB w="38100" cap="flat" cmpd="sng" algn="ctr">
                      <a:solidFill>
                        <a:schemeClr val="accent5">
                          <a:lumMod val="75000"/>
                        </a:schemeClr>
                      </a:solidFill>
                      <a:prstDash val="solid"/>
                      <a:round/>
                      <a:headEnd type="none" w="med" len="med"/>
                      <a:tailEnd type="none" w="med" len="med"/>
                    </a:lnB>
                    <a:solidFill>
                      <a:schemeClr val="accent6">
                        <a:lumMod val="60000"/>
                        <a:lumOff val="4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dirty="0" smtClean="0"/>
                        <a:t>詳細については、有田川町</a:t>
                      </a:r>
                      <a:r>
                        <a:rPr kumimoji="1" lang="en-US" altLang="ja-JP" sz="1600" dirty="0" smtClean="0"/>
                        <a:t>HP</a:t>
                      </a:r>
                      <a:r>
                        <a:rPr kumimoji="1" lang="ja-JP" altLang="en-US" sz="1600" dirty="0" err="1" smtClean="0"/>
                        <a:t>、</a:t>
                      </a:r>
                      <a:r>
                        <a:rPr kumimoji="1" lang="ja-JP" altLang="en-US" sz="1600" dirty="0" smtClean="0"/>
                        <a:t>または下記までお問い合わせ下さい。</a:t>
                      </a:r>
                      <a:endParaRPr kumimoji="1" lang="en-US" altLang="ja-JP" sz="1600" dirty="0" smtClean="0"/>
                    </a:p>
                    <a:p>
                      <a:pPr algn="l"/>
                      <a:endParaRPr kumimoji="1" lang="en-US" altLang="ja-JP" sz="1600" dirty="0" smtClean="0"/>
                    </a:p>
                    <a:p>
                      <a:pPr algn="l"/>
                      <a:r>
                        <a:rPr kumimoji="1" lang="ja-JP" altLang="en-US" sz="1750" b="1" dirty="0" smtClean="0"/>
                        <a:t>有田川町物価高騰対応重点支援給付金コールセンター</a:t>
                      </a:r>
                      <a:endParaRPr kumimoji="1" lang="en-US" altLang="ja-JP" sz="1750" b="1" dirty="0" smtClean="0"/>
                    </a:p>
                    <a:p>
                      <a:pPr algn="l"/>
                      <a:r>
                        <a:rPr kumimoji="1" lang="ja-JP" altLang="en-US" sz="2000" b="1" dirty="0" smtClean="0"/>
                        <a:t>０１２０－６００－８３３（フリーダイヤル）</a:t>
                      </a:r>
                      <a:endParaRPr kumimoji="1" lang="en-US" altLang="ja-JP" sz="2000" b="1" dirty="0" smtClean="0"/>
                    </a:p>
                    <a:p>
                      <a:pPr algn="l"/>
                      <a:r>
                        <a:rPr kumimoji="1" lang="ja-JP" altLang="en-US" sz="1600" b="1" dirty="0" smtClean="0"/>
                        <a:t>　　（受付時間　</a:t>
                      </a:r>
                      <a:r>
                        <a:rPr kumimoji="1" lang="en-US" altLang="ja-JP" sz="1600" b="1" dirty="0" smtClean="0"/>
                        <a:t>8</a:t>
                      </a:r>
                      <a:r>
                        <a:rPr kumimoji="1" lang="ja-JP" altLang="en-US" sz="1600" b="1" dirty="0" smtClean="0"/>
                        <a:t>：</a:t>
                      </a:r>
                      <a:r>
                        <a:rPr kumimoji="1" lang="en-US" altLang="ja-JP" sz="1600" b="1" dirty="0" smtClean="0"/>
                        <a:t>30</a:t>
                      </a:r>
                      <a:r>
                        <a:rPr kumimoji="1" lang="ja-JP" altLang="en-US" sz="1600" b="1" dirty="0" smtClean="0"/>
                        <a:t>～</a:t>
                      </a:r>
                      <a:r>
                        <a:rPr kumimoji="1" lang="en-US" altLang="ja-JP" sz="1600" b="1" dirty="0" smtClean="0"/>
                        <a:t>16</a:t>
                      </a:r>
                      <a:r>
                        <a:rPr kumimoji="1" lang="ja-JP" altLang="en-US" sz="1600" b="1" dirty="0" smtClean="0"/>
                        <a:t>：</a:t>
                      </a:r>
                      <a:r>
                        <a:rPr kumimoji="1" lang="en-US" altLang="ja-JP" sz="1600" b="1" dirty="0" smtClean="0"/>
                        <a:t>30</a:t>
                      </a:r>
                      <a:r>
                        <a:rPr kumimoji="1" lang="ja-JP" altLang="en-US" sz="1600" b="1" dirty="0" smtClean="0"/>
                        <a:t>　土日祝を除く）</a:t>
                      </a:r>
                      <a:endParaRPr kumimoji="1" lang="ja-JP" altLang="en-US" sz="1600" b="1" dirty="0"/>
                    </a:p>
                  </a:txBody>
                  <a:tcPr anchor="ctr">
                    <a:lnL w="38100" cap="flat" cmpd="sng" algn="ctr">
                      <a:solidFill>
                        <a:schemeClr val="accent5">
                          <a:lumMod val="75000"/>
                        </a:schemeClr>
                      </a:solidFill>
                      <a:prstDash val="solid"/>
                      <a:round/>
                      <a:headEnd type="none" w="med" len="med"/>
                      <a:tailEnd type="none" w="med" len="med"/>
                    </a:lnL>
                    <a:lnR w="38100" cap="flat" cmpd="sng" algn="ctr">
                      <a:solidFill>
                        <a:schemeClr val="accent5">
                          <a:lumMod val="75000"/>
                        </a:schemeClr>
                      </a:solidFill>
                      <a:prstDash val="solid"/>
                      <a:round/>
                      <a:headEnd type="none" w="med" len="med"/>
                      <a:tailEnd type="none" w="med" len="med"/>
                    </a:lnR>
                    <a:lnT w="38100" cap="flat" cmpd="sng" algn="ctr">
                      <a:solidFill>
                        <a:schemeClr val="accent5">
                          <a:lumMod val="75000"/>
                        </a:schemeClr>
                      </a:solidFill>
                      <a:prstDash val="solid"/>
                      <a:round/>
                      <a:headEnd type="none" w="med" len="med"/>
                      <a:tailEnd type="none" w="med" len="med"/>
                    </a:lnT>
                    <a:lnB w="38100" cap="flat" cmpd="sng" algn="ctr">
                      <a:solidFill>
                        <a:schemeClr val="accent5">
                          <a:lumMod val="75000"/>
                        </a:schemeClr>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2147752904"/>
                  </a:ext>
                </a:extLst>
              </a:tr>
            </a:tbl>
          </a:graphicData>
        </a:graphic>
      </p:graphicFrame>
      <p:pic>
        <p:nvPicPr>
          <p:cNvPr id="44" name="図 43">
            <a:extLst>
              <a:ext uri="{FF2B5EF4-FFF2-40B4-BE49-F238E27FC236}">
                <a16:creationId xmlns:a16="http://schemas.microsoft.com/office/drawing/2014/main" id="{50994473-66D1-C069-932E-917D60CF0E9C}"/>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746808" y="1124855"/>
            <a:ext cx="361636" cy="361146"/>
          </a:xfrm>
          <a:prstGeom prst="rect">
            <a:avLst/>
          </a:prstGeom>
        </p:spPr>
      </p:pic>
      <p:sp>
        <p:nvSpPr>
          <p:cNvPr id="8" name="テキスト ボックス 7"/>
          <p:cNvSpPr txBox="1"/>
          <p:nvPr/>
        </p:nvSpPr>
        <p:spPr>
          <a:xfrm>
            <a:off x="63800" y="8581763"/>
            <a:ext cx="6794200" cy="669414"/>
          </a:xfrm>
          <a:prstGeom prst="rect">
            <a:avLst/>
          </a:prstGeom>
          <a:noFill/>
        </p:spPr>
        <p:txBody>
          <a:bodyPr wrap="square" rtlCol="0">
            <a:spAutoFit/>
          </a:bodyPr>
          <a:lstStyle/>
          <a:p>
            <a:r>
              <a:rPr kumimoji="1" lang="ja-JP" altLang="en-US" sz="1250" b="1" dirty="0" smtClean="0">
                <a:latin typeface="メイリオ" panose="020B0604030504040204" pitchFamily="50" charset="-128"/>
                <a:ea typeface="メイリオ" panose="020B0604030504040204" pitchFamily="50" charset="-128"/>
              </a:rPr>
              <a:t>　「</a:t>
            </a:r>
            <a:r>
              <a:rPr kumimoji="1" lang="ja-JP" altLang="en-US" sz="1250" b="1" dirty="0">
                <a:latin typeface="メイリオ" panose="020B0604030504040204" pitchFamily="50" charset="-128"/>
                <a:ea typeface="メイリオ" panose="020B0604030504040204" pitchFamily="50" charset="-128"/>
              </a:rPr>
              <a:t>定額減税補足給付」に</a:t>
            </a:r>
            <a:r>
              <a:rPr kumimoji="1" lang="ja-JP" altLang="en-US" sz="1250" b="1" dirty="0" smtClean="0">
                <a:latin typeface="メイリオ" panose="020B0604030504040204" pitchFamily="50" charset="-128"/>
                <a:ea typeface="メイリオ" panose="020B0604030504040204" pitchFamily="50" charset="-128"/>
              </a:rPr>
              <a:t>関する</a:t>
            </a:r>
            <a:endParaRPr kumimoji="1" lang="en-US" altLang="ja-JP" sz="1250" b="1" dirty="0" smtClean="0">
              <a:latin typeface="メイリオ" panose="020B0604030504040204" pitchFamily="50" charset="-128"/>
              <a:ea typeface="メイリオ" panose="020B0604030504040204" pitchFamily="50" charset="-128"/>
            </a:endParaRPr>
          </a:p>
          <a:p>
            <a:r>
              <a:rPr kumimoji="1" lang="ja-JP" altLang="en-US" sz="1250" b="1" dirty="0" smtClean="0">
                <a:solidFill>
                  <a:srgbClr val="FF0000"/>
                </a:solidFill>
                <a:latin typeface="メイリオ" panose="020B0604030504040204" pitchFamily="50" charset="-128"/>
                <a:ea typeface="メイリオ" panose="020B0604030504040204" pitchFamily="50" charset="-128"/>
              </a:rPr>
              <a:t>　「</a:t>
            </a:r>
            <a:r>
              <a:rPr kumimoji="1" lang="ja-JP" altLang="en-US" sz="1250" b="1" dirty="0">
                <a:solidFill>
                  <a:srgbClr val="FF0000"/>
                </a:solidFill>
                <a:latin typeface="メイリオ" panose="020B0604030504040204" pitchFamily="50" charset="-128"/>
                <a:ea typeface="メイリオ" panose="020B0604030504040204" pitchFamily="50" charset="-128"/>
              </a:rPr>
              <a:t>振り込め詐欺」や「個人情報の詐取」</a:t>
            </a:r>
            <a:r>
              <a:rPr kumimoji="1" lang="ja-JP" altLang="en-US" sz="1250" b="1" dirty="0">
                <a:latin typeface="メイリオ" panose="020B0604030504040204" pitchFamily="50" charset="-128"/>
                <a:ea typeface="メイリオ" panose="020B0604030504040204" pitchFamily="50" charset="-128"/>
              </a:rPr>
              <a:t>にご注意ください！</a:t>
            </a:r>
            <a:endParaRPr kumimoji="1" lang="en-US" altLang="ja-JP" sz="1250" b="1" dirty="0">
              <a:latin typeface="メイリオ" panose="020B0604030504040204" pitchFamily="50" charset="-128"/>
              <a:ea typeface="メイリオ" panose="020B0604030504040204" pitchFamily="50" charset="-128"/>
            </a:endParaRPr>
          </a:p>
          <a:p>
            <a:pPr algn="r"/>
            <a:endParaRPr kumimoji="1" lang="ja-JP" altLang="en-US" sz="1250" dirty="0"/>
          </a:p>
        </p:txBody>
      </p:sp>
      <p:pic>
        <p:nvPicPr>
          <p:cNvPr id="13" name="図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10563" y="8824453"/>
            <a:ext cx="1006450" cy="1006450"/>
          </a:xfrm>
          <a:prstGeom prst="rect">
            <a:avLst/>
          </a:prstGeom>
        </p:spPr>
      </p:pic>
      <p:sp>
        <p:nvSpPr>
          <p:cNvPr id="15" name="テキスト ボックス 14"/>
          <p:cNvSpPr txBox="1"/>
          <p:nvPr/>
        </p:nvSpPr>
        <p:spPr>
          <a:xfrm>
            <a:off x="6365383" y="8851077"/>
            <a:ext cx="271825" cy="1015663"/>
          </a:xfrm>
          <a:prstGeom prst="rect">
            <a:avLst/>
          </a:prstGeom>
          <a:noFill/>
        </p:spPr>
        <p:txBody>
          <a:bodyPr wrap="square" rtlCol="0">
            <a:spAutoFit/>
          </a:bodyPr>
          <a:lstStyle/>
          <a:p>
            <a:r>
              <a:rPr kumimoji="1" lang="ja-JP" altLang="en-US" sz="1000" dirty="0" smtClean="0">
                <a:latin typeface="メイリオ" panose="020B0604030504040204" pitchFamily="50" charset="-128"/>
                <a:ea typeface="メイリオ" panose="020B0604030504040204" pitchFamily="50" charset="-128"/>
              </a:rPr>
              <a:t>有</a:t>
            </a:r>
            <a:endParaRPr kumimoji="1" lang="en-US" altLang="ja-JP" sz="1000" dirty="0" smtClean="0">
              <a:latin typeface="メイリオ" panose="020B0604030504040204" pitchFamily="50" charset="-128"/>
              <a:ea typeface="メイリオ" panose="020B0604030504040204" pitchFamily="50" charset="-128"/>
            </a:endParaRPr>
          </a:p>
          <a:p>
            <a:r>
              <a:rPr kumimoji="1" lang="ja-JP" altLang="en-US" sz="1000" dirty="0" smtClean="0">
                <a:latin typeface="メイリオ" panose="020B0604030504040204" pitchFamily="50" charset="-128"/>
                <a:ea typeface="メイリオ" panose="020B0604030504040204" pitchFamily="50" charset="-128"/>
              </a:rPr>
              <a:t>田</a:t>
            </a:r>
            <a:endParaRPr kumimoji="1" lang="en-US" altLang="ja-JP" sz="1000" dirty="0" smtClean="0">
              <a:latin typeface="メイリオ" panose="020B0604030504040204" pitchFamily="50" charset="-128"/>
              <a:ea typeface="メイリオ" panose="020B0604030504040204" pitchFamily="50" charset="-128"/>
            </a:endParaRPr>
          </a:p>
          <a:p>
            <a:r>
              <a:rPr kumimoji="1" lang="ja-JP" altLang="en-US" sz="1000" dirty="0" smtClean="0">
                <a:latin typeface="メイリオ" panose="020B0604030504040204" pitchFamily="50" charset="-128"/>
                <a:ea typeface="メイリオ" panose="020B0604030504040204" pitchFamily="50" charset="-128"/>
              </a:rPr>
              <a:t>川</a:t>
            </a:r>
            <a:endParaRPr kumimoji="1" lang="en-US" altLang="ja-JP" sz="1000" dirty="0" smtClean="0">
              <a:latin typeface="メイリオ" panose="020B0604030504040204" pitchFamily="50" charset="-128"/>
              <a:ea typeface="メイリオ" panose="020B0604030504040204" pitchFamily="50" charset="-128"/>
            </a:endParaRPr>
          </a:p>
          <a:p>
            <a:r>
              <a:rPr kumimoji="1" lang="ja-JP" altLang="en-US" sz="1000" dirty="0" smtClean="0">
                <a:latin typeface="メイリオ" panose="020B0604030504040204" pitchFamily="50" charset="-128"/>
                <a:ea typeface="メイリオ" panose="020B0604030504040204" pitchFamily="50" charset="-128"/>
              </a:rPr>
              <a:t>町</a:t>
            </a:r>
            <a:endParaRPr kumimoji="1" lang="en-US" altLang="ja-JP" sz="1000" dirty="0" smtClean="0">
              <a:latin typeface="メイリオ" panose="020B0604030504040204" pitchFamily="50" charset="-128"/>
              <a:ea typeface="メイリオ" panose="020B0604030504040204" pitchFamily="50" charset="-128"/>
            </a:endParaRPr>
          </a:p>
          <a:p>
            <a:r>
              <a:rPr kumimoji="1" lang="ja-JP" altLang="en-US" sz="1000" dirty="0" smtClean="0">
                <a:latin typeface="メイリオ" panose="020B0604030504040204" pitchFamily="50" charset="-128"/>
                <a:ea typeface="メイリオ" panose="020B0604030504040204" pitchFamily="50" charset="-128"/>
              </a:rPr>
              <a:t>Ｈ</a:t>
            </a:r>
            <a:endParaRPr kumimoji="1" lang="en-US" altLang="ja-JP" sz="1000" dirty="0" smtClean="0">
              <a:latin typeface="メイリオ" panose="020B0604030504040204" pitchFamily="50" charset="-128"/>
              <a:ea typeface="メイリオ" panose="020B0604030504040204" pitchFamily="50" charset="-128"/>
            </a:endParaRPr>
          </a:p>
          <a:p>
            <a:r>
              <a:rPr kumimoji="1" lang="ja-JP" altLang="en-US" sz="1000" dirty="0" smtClean="0">
                <a:latin typeface="メイリオ" panose="020B0604030504040204" pitchFamily="50" charset="-128"/>
                <a:ea typeface="メイリオ" panose="020B0604030504040204" pitchFamily="50" charset="-128"/>
              </a:rPr>
              <a:t>Ｐ</a:t>
            </a:r>
            <a:endParaRPr kumimoji="1" lang="en-US" altLang="ja-JP" sz="1000" dirty="0" smtClean="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4878911" y="8601678"/>
            <a:ext cx="2144719" cy="246221"/>
          </a:xfrm>
          <a:prstGeom prst="rect">
            <a:avLst/>
          </a:prstGeom>
          <a:noFill/>
        </p:spPr>
        <p:txBody>
          <a:bodyPr wrap="square" rtlCol="0">
            <a:spAutoFit/>
          </a:bodyPr>
          <a:lstStyle/>
          <a:p>
            <a:r>
              <a:rPr kumimoji="1" lang="ja-JP" altLang="en-US" sz="1000" dirty="0" smtClean="0">
                <a:latin typeface="メイリオ" panose="020B0604030504040204" pitchFamily="50" charset="-128"/>
                <a:ea typeface="メイリオ" panose="020B0604030504040204" pitchFamily="50" charset="-128"/>
              </a:rPr>
              <a:t>給付金についての詳細はこちら</a:t>
            </a:r>
            <a:endParaRPr kumimoji="1" lang="en-US" altLang="ja-JP" sz="10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1772490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A601A187D85C84A847A7FD3AA472DCA" ma:contentTypeVersion="6" ma:contentTypeDescription="新しいドキュメントを作成します。" ma:contentTypeScope="" ma:versionID="726cd40a82c34b9467b975b2ec66fb6d">
  <xsd:schema xmlns:xsd="http://www.w3.org/2001/XMLSchema" xmlns:xs="http://www.w3.org/2001/XMLSchema" xmlns:p="http://schemas.microsoft.com/office/2006/metadata/properties" xmlns:ns2="8d576fec-280b-424c-b2a6-ee739af5ab41" xmlns:ns3="3b0ebaae-a14e-4424-847b-6a3bebfea79a" targetNamespace="http://schemas.microsoft.com/office/2006/metadata/properties" ma:root="true" ma:fieldsID="cc1d95508396e61e59ed800ca12503a3" ns2:_="" ns3:_="">
    <xsd:import namespace="8d576fec-280b-424c-b2a6-ee739af5ab41"/>
    <xsd:import namespace="3b0ebaae-a14e-4424-847b-6a3bebfea79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76fec-280b-424c-b2a6-ee739af5ab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0ebaae-a14e-4424-847b-6a3bebfea79a"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84367D-BBF4-4856-A9BB-A93F0DBC7F3B}">
  <ds:schemaRefs>
    <ds:schemaRef ds:uri="3b0ebaae-a14e-4424-847b-6a3bebfea79a"/>
    <ds:schemaRef ds:uri="8d576fec-280b-424c-b2a6-ee739af5ab4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EA916AE-E5A7-462C-BA93-88F7921DD384}">
  <ds:schemaRefs>
    <ds:schemaRef ds:uri="http://schemas.microsoft.com/sharepoint/v3/contenttype/forms"/>
  </ds:schemaRefs>
</ds:datastoreItem>
</file>

<file path=customXml/itemProps3.xml><?xml version="1.0" encoding="utf-8"?>
<ds:datastoreItem xmlns:ds="http://schemas.openxmlformats.org/officeDocument/2006/customXml" ds:itemID="{E9CD9BD6-E35E-429C-BB7F-39B055A0B095}">
  <ds:schemaRefs>
    <ds:schemaRef ds:uri="3b0ebaae-a14e-4424-847b-6a3bebfea79a"/>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8d576fec-280b-424c-b2a6-ee739af5ab4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1380</TotalTime>
  <Words>999</Words>
  <Application>Microsoft Office PowerPoint</Application>
  <PresentationFormat>A4 210 x 297 mm</PresentationFormat>
  <Paragraphs>108</Paragraphs>
  <Slides>2</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BIZ UDPゴシック</vt:lpstr>
      <vt:lpstr>HGP創英角ｺﾞｼｯｸUB</vt:lpstr>
      <vt:lpstr>HG丸ｺﾞｼｯｸM-PRO</vt:lpstr>
      <vt:lpstr>ＭＳ Ｐゴシック</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00365</cp:lastModifiedBy>
  <cp:revision>125</cp:revision>
  <cp:lastPrinted>2024-06-12T08:21:33Z</cp:lastPrinted>
  <dcterms:modified xsi:type="dcterms:W3CDTF">2024-06-12T08:40:39Z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0x0101009A601A187D85C84A847A7FD3AA472DCA</vt:lpwstr>
  </property>
</Properties>
</file>